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82" r:id="rId2"/>
    <p:sldId id="312" r:id="rId3"/>
    <p:sldId id="313" r:id="rId4"/>
    <p:sldId id="328" r:id="rId5"/>
    <p:sldId id="330" r:id="rId6"/>
    <p:sldId id="319" r:id="rId7"/>
    <p:sldId id="329" r:id="rId8"/>
    <p:sldId id="332" r:id="rId9"/>
    <p:sldId id="322" r:id="rId10"/>
    <p:sldId id="280" r:id="rId11"/>
    <p:sldId id="310" r:id="rId12"/>
    <p:sldId id="321" r:id="rId13"/>
    <p:sldId id="323" r:id="rId14"/>
    <p:sldId id="324" r:id="rId15"/>
    <p:sldId id="325" r:id="rId16"/>
    <p:sldId id="334" r:id="rId17"/>
    <p:sldId id="333" r:id="rId18"/>
    <p:sldId id="320" r:id="rId19"/>
    <p:sldId id="314" r:id="rId20"/>
    <p:sldId id="285" r:id="rId21"/>
    <p:sldId id="287" r:id="rId22"/>
    <p:sldId id="289" r:id="rId23"/>
    <p:sldId id="292" r:id="rId24"/>
    <p:sldId id="315" r:id="rId25"/>
    <p:sldId id="331" r:id="rId26"/>
    <p:sldId id="316" r:id="rId27"/>
    <p:sldId id="326" r:id="rId28"/>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38" userDrawn="1">
          <p15:clr>
            <a:srgbClr val="A4A3A4"/>
          </p15:clr>
        </p15:guide>
        <p15:guide id="2" orient="horz" pos="4159">
          <p15:clr>
            <a:srgbClr val="A4A3A4"/>
          </p15:clr>
        </p15:guide>
        <p15:guide id="3" orient="horz" pos="754">
          <p15:clr>
            <a:srgbClr val="A4A3A4"/>
          </p15:clr>
        </p15:guide>
        <p15:guide id="4" orient="horz" pos="1162">
          <p15:clr>
            <a:srgbClr val="A4A3A4"/>
          </p15:clr>
        </p15:guide>
        <p15:guide id="5" pos="5602" userDrawn="1">
          <p15:clr>
            <a:srgbClr val="A4A3A4"/>
          </p15:clr>
        </p15:guide>
        <p15:guide id="6" pos="113">
          <p15:clr>
            <a:srgbClr val="A4A3A4"/>
          </p15:clr>
        </p15:guide>
        <p15:guide id="7" pos="5193">
          <p15:clr>
            <a:srgbClr val="A4A3A4"/>
          </p15:clr>
        </p15:guide>
        <p15:guide id="8" pos="295">
          <p15:clr>
            <a:srgbClr val="A4A3A4"/>
          </p15:clr>
        </p15:guide>
        <p15:guide id="9" pos="2699">
          <p15:clr>
            <a:srgbClr val="A4A3A4"/>
          </p15:clr>
        </p15:guide>
        <p15:guide id="10" pos="2789">
          <p15:clr>
            <a:srgbClr val="A4A3A4"/>
          </p15:clr>
        </p15:guide>
      </p15:sldGuideLst>
    </p:ext>
    <p:ext uri="{2D200454-40CA-4A62-9FC3-DE9A4176ACB9}">
      <p15:notesGuideLst xmlns:p15="http://schemas.microsoft.com/office/powerpoint/2012/main">
        <p15:guide id="1" orient="horz" pos="3176" userDrawn="1">
          <p15:clr>
            <a:srgbClr val="A4A3A4"/>
          </p15:clr>
        </p15:guide>
        <p15:guide id="2" orient="horz" pos="468" userDrawn="1">
          <p15:clr>
            <a:srgbClr val="A4A3A4"/>
          </p15:clr>
        </p15:guide>
        <p15:guide id="3" orient="horz" pos="616" userDrawn="1">
          <p15:clr>
            <a:srgbClr val="A4A3A4"/>
          </p15:clr>
        </p15:guide>
        <p15:guide id="4" orient="horz" pos="5934" userDrawn="1">
          <p15:clr>
            <a:srgbClr val="A4A3A4"/>
          </p15:clr>
        </p15:guide>
        <p15:guide id="5" pos="2141" userDrawn="1">
          <p15:clr>
            <a:srgbClr val="A4A3A4"/>
          </p15:clr>
        </p15:guide>
        <p15:guide id="6" pos="343" userDrawn="1">
          <p15:clr>
            <a:srgbClr val="A4A3A4"/>
          </p15:clr>
        </p15:guide>
        <p15:guide id="7" pos="393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33CC"/>
    <a:srgbClr val="336600"/>
    <a:srgbClr val="008080"/>
    <a:srgbClr val="339966"/>
    <a:srgbClr val="009900"/>
    <a:srgbClr val="00CC66"/>
    <a:srgbClr val="66FF33"/>
    <a:srgbClr val="ACACA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711" autoAdjust="0"/>
  </p:normalViewPr>
  <p:slideViewPr>
    <p:cSldViewPr>
      <p:cViewPr>
        <p:scale>
          <a:sx n="25" d="100"/>
          <a:sy n="25" d="100"/>
        </p:scale>
        <p:origin x="1186" y="610"/>
      </p:cViewPr>
      <p:guideLst>
        <p:guide orient="horz" pos="3838"/>
        <p:guide orient="horz" pos="4159"/>
        <p:guide orient="horz" pos="754"/>
        <p:guide orient="horz" pos="1162"/>
        <p:guide pos="5602"/>
        <p:guide pos="113"/>
        <p:guide pos="5193"/>
        <p:guide pos="295"/>
        <p:guide pos="2699"/>
        <p:guide pos="2789"/>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6" d="100"/>
          <a:sy n="76" d="100"/>
        </p:scale>
        <p:origin x="2184" y="114"/>
      </p:cViewPr>
      <p:guideLst>
        <p:guide orient="horz" pos="3176"/>
        <p:guide orient="horz" pos="468"/>
        <p:guide orient="horz" pos="616"/>
        <p:guide orient="horz" pos="5934"/>
        <p:guide pos="2141"/>
        <p:guide pos="343"/>
        <p:guide pos="393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6B1908-6728-48FC-8E76-27572CACCBDA}" type="doc">
      <dgm:prSet loTypeId="urn:microsoft.com/office/officeart/2005/8/layout/hierarchy4" loCatId="hierarchy" qsTypeId="urn:microsoft.com/office/officeart/2005/8/quickstyle/simple2" qsCatId="simple" csTypeId="urn:microsoft.com/office/officeart/2005/8/colors/colorful2" csCatId="colorful" phldr="1"/>
      <dgm:spPr/>
      <dgm:t>
        <a:bodyPr/>
        <a:lstStyle/>
        <a:p>
          <a:endParaRPr lang="de-DE"/>
        </a:p>
      </dgm:t>
    </dgm:pt>
    <dgm:pt modelId="{BA320FC5-1656-4F0E-8095-C012787B86D9}">
      <dgm:prSet phldrT="[Text]" custT="1"/>
      <dgm:spPr/>
      <dgm:t>
        <a:bodyPr/>
        <a:lstStyle/>
        <a:p>
          <a:r>
            <a:rPr lang="de-DE" sz="1600" dirty="0" smtClean="0">
              <a:latin typeface="Arial" panose="020B0604020202020204" pitchFamily="34" charset="0"/>
              <a:cs typeface="Arial" panose="020B0604020202020204" pitchFamily="34" charset="0"/>
            </a:rPr>
            <a:t>Berufsbildung</a:t>
          </a:r>
          <a:endParaRPr lang="de-DE" sz="1600" dirty="0">
            <a:latin typeface="Arial" panose="020B0604020202020204" pitchFamily="34" charset="0"/>
            <a:cs typeface="Arial" panose="020B0604020202020204" pitchFamily="34" charset="0"/>
          </a:endParaRPr>
        </a:p>
      </dgm:t>
    </dgm:pt>
    <dgm:pt modelId="{FE7F6C81-F07F-4BCD-A439-29A6894813E6}" type="parTrans" cxnId="{35707FB4-360A-44A8-B149-D5DCA47EA1B7}">
      <dgm:prSet/>
      <dgm:spPr/>
      <dgm:t>
        <a:bodyPr/>
        <a:lstStyle/>
        <a:p>
          <a:endParaRPr lang="de-DE">
            <a:latin typeface="Arial" panose="020B0604020202020204" pitchFamily="34" charset="0"/>
            <a:cs typeface="Arial" panose="020B0604020202020204" pitchFamily="34" charset="0"/>
          </a:endParaRPr>
        </a:p>
      </dgm:t>
    </dgm:pt>
    <dgm:pt modelId="{16C0BC30-172F-4E77-8714-36B30FE5CFA3}" type="sibTrans" cxnId="{35707FB4-360A-44A8-B149-D5DCA47EA1B7}">
      <dgm:prSet/>
      <dgm:spPr/>
      <dgm:t>
        <a:bodyPr/>
        <a:lstStyle/>
        <a:p>
          <a:endParaRPr lang="de-DE">
            <a:latin typeface="Arial" panose="020B0604020202020204" pitchFamily="34" charset="0"/>
            <a:cs typeface="Arial" panose="020B0604020202020204" pitchFamily="34" charset="0"/>
          </a:endParaRPr>
        </a:p>
      </dgm:t>
    </dgm:pt>
    <dgm:pt modelId="{8A8E9E16-FFEA-4492-BC70-F51784EACB36}">
      <dgm:prSet phldrT="[Text]"/>
      <dgm:spPr>
        <a:ln>
          <a:solidFill>
            <a:schemeClr val="accent1"/>
          </a:solidFill>
        </a:ln>
      </dgm:spPr>
      <dgm:t>
        <a:bodyPr/>
        <a:lstStyle/>
        <a:p>
          <a:r>
            <a:rPr lang="de-DE" b="1" dirty="0" smtClean="0">
              <a:latin typeface="Arial" panose="020B0604020202020204" pitchFamily="34" charset="0"/>
              <a:cs typeface="Arial" panose="020B0604020202020204" pitchFamily="34" charset="0"/>
            </a:rPr>
            <a:t>Geregelte Berufsbildung</a:t>
          </a:r>
          <a:endParaRPr lang="de-DE" dirty="0">
            <a:latin typeface="Arial" panose="020B0604020202020204" pitchFamily="34" charset="0"/>
            <a:cs typeface="Arial" panose="020B0604020202020204" pitchFamily="34" charset="0"/>
          </a:endParaRPr>
        </a:p>
      </dgm:t>
    </dgm:pt>
    <dgm:pt modelId="{BC851B73-92C8-419E-A203-B5A4B2FE4481}" type="parTrans" cxnId="{3D3E62EB-F601-423C-9FBA-0AD0D87CDABA}">
      <dgm:prSet/>
      <dgm:spPr/>
      <dgm:t>
        <a:bodyPr/>
        <a:lstStyle/>
        <a:p>
          <a:endParaRPr lang="de-DE">
            <a:latin typeface="Arial" panose="020B0604020202020204" pitchFamily="34" charset="0"/>
            <a:cs typeface="Arial" panose="020B0604020202020204" pitchFamily="34" charset="0"/>
          </a:endParaRPr>
        </a:p>
      </dgm:t>
    </dgm:pt>
    <dgm:pt modelId="{F343F0C4-D691-442E-A45D-FFD46B07688F}" type="sibTrans" cxnId="{3D3E62EB-F601-423C-9FBA-0AD0D87CDABA}">
      <dgm:prSet/>
      <dgm:spPr/>
      <dgm:t>
        <a:bodyPr/>
        <a:lstStyle/>
        <a:p>
          <a:endParaRPr lang="de-DE">
            <a:latin typeface="Arial" panose="020B0604020202020204" pitchFamily="34" charset="0"/>
            <a:cs typeface="Arial" panose="020B0604020202020204" pitchFamily="34" charset="0"/>
          </a:endParaRPr>
        </a:p>
      </dgm:t>
    </dgm:pt>
    <dgm:pt modelId="{E4D25F4F-73E7-4F4B-9EA9-A458984B69A9}">
      <dgm:prSet phldrT="[Text]"/>
      <dgm:spPr>
        <a:ln>
          <a:solidFill>
            <a:schemeClr val="accent1"/>
          </a:solidFill>
        </a:ln>
      </dgm:spPr>
      <dgm:t>
        <a:bodyPr/>
        <a:lstStyle/>
        <a:p>
          <a:r>
            <a:rPr lang="de-DE" dirty="0" smtClean="0">
              <a:solidFill>
                <a:schemeClr val="tx1"/>
              </a:solidFill>
              <a:latin typeface="Arial" panose="020B0604020202020204" pitchFamily="34" charset="0"/>
              <a:cs typeface="Arial" panose="020B0604020202020204" pitchFamily="34" charset="0"/>
            </a:rPr>
            <a:t>Bundesrechtlich geregelte Berufsbildung</a:t>
          </a:r>
          <a:endParaRPr lang="de-DE" dirty="0">
            <a:solidFill>
              <a:schemeClr val="tx1"/>
            </a:solidFill>
            <a:latin typeface="Arial" panose="020B0604020202020204" pitchFamily="34" charset="0"/>
            <a:cs typeface="Arial" panose="020B0604020202020204" pitchFamily="34" charset="0"/>
          </a:endParaRPr>
        </a:p>
      </dgm:t>
    </dgm:pt>
    <dgm:pt modelId="{B992ED97-CBC7-496C-9FBC-F04912A2841E}" type="parTrans" cxnId="{9C219295-6DDC-48B7-B3A7-54357006B7F6}">
      <dgm:prSet/>
      <dgm:spPr/>
      <dgm:t>
        <a:bodyPr/>
        <a:lstStyle/>
        <a:p>
          <a:endParaRPr lang="de-DE">
            <a:latin typeface="Arial" panose="020B0604020202020204" pitchFamily="34" charset="0"/>
            <a:cs typeface="Arial" panose="020B0604020202020204" pitchFamily="34" charset="0"/>
          </a:endParaRPr>
        </a:p>
      </dgm:t>
    </dgm:pt>
    <dgm:pt modelId="{35BE7370-C9F4-40CF-B3B1-5813778C5075}" type="sibTrans" cxnId="{9C219295-6DDC-48B7-B3A7-54357006B7F6}">
      <dgm:prSet/>
      <dgm:spPr/>
      <dgm:t>
        <a:bodyPr/>
        <a:lstStyle/>
        <a:p>
          <a:endParaRPr lang="de-DE">
            <a:latin typeface="Arial" panose="020B0604020202020204" pitchFamily="34" charset="0"/>
            <a:cs typeface="Arial" panose="020B0604020202020204" pitchFamily="34" charset="0"/>
          </a:endParaRPr>
        </a:p>
      </dgm:t>
    </dgm:pt>
    <dgm:pt modelId="{016D5FBE-1CB9-435C-833F-A9413FD31C1B}">
      <dgm:prSet phldrT="[Text]"/>
      <dgm:spPr>
        <a:ln>
          <a:solidFill>
            <a:srgbClr val="002060"/>
          </a:solidFill>
        </a:ln>
      </dgm:spPr>
      <dgm:t>
        <a:bodyPr/>
        <a:lstStyle/>
        <a:p>
          <a:r>
            <a:rPr lang="de-DE" b="1" dirty="0" smtClean="0">
              <a:latin typeface="Arial" panose="020B0604020202020204" pitchFamily="34" charset="0"/>
              <a:cs typeface="Arial" panose="020B0604020202020204" pitchFamily="34" charset="0"/>
            </a:rPr>
            <a:t>Ungeregelte Berufsbildung</a:t>
          </a:r>
          <a:endParaRPr lang="de-DE" dirty="0">
            <a:latin typeface="Arial" panose="020B0604020202020204" pitchFamily="34" charset="0"/>
            <a:cs typeface="Arial" panose="020B0604020202020204" pitchFamily="34" charset="0"/>
          </a:endParaRPr>
        </a:p>
      </dgm:t>
    </dgm:pt>
    <dgm:pt modelId="{AF6AC97F-6B73-47B4-B84C-7ABD79002757}" type="parTrans" cxnId="{60E6A2D0-9148-4430-B148-9CBB2310487F}">
      <dgm:prSet/>
      <dgm:spPr/>
      <dgm:t>
        <a:bodyPr/>
        <a:lstStyle/>
        <a:p>
          <a:endParaRPr lang="de-DE">
            <a:latin typeface="Arial" panose="020B0604020202020204" pitchFamily="34" charset="0"/>
            <a:cs typeface="Arial" panose="020B0604020202020204" pitchFamily="34" charset="0"/>
          </a:endParaRPr>
        </a:p>
      </dgm:t>
    </dgm:pt>
    <dgm:pt modelId="{45117123-8378-47BE-82E7-557278C207A8}" type="sibTrans" cxnId="{60E6A2D0-9148-4430-B148-9CBB2310487F}">
      <dgm:prSet/>
      <dgm:spPr/>
      <dgm:t>
        <a:bodyPr/>
        <a:lstStyle/>
        <a:p>
          <a:endParaRPr lang="de-DE">
            <a:latin typeface="Arial" panose="020B0604020202020204" pitchFamily="34" charset="0"/>
            <a:cs typeface="Arial" panose="020B0604020202020204" pitchFamily="34" charset="0"/>
          </a:endParaRPr>
        </a:p>
      </dgm:t>
    </dgm:pt>
    <dgm:pt modelId="{92EC770D-F5E8-4727-B86F-EFA5B4C3E4F7}">
      <dgm:prSet phldrT="[Text]"/>
      <dgm:spPr>
        <a:ln>
          <a:solidFill>
            <a:srgbClr val="00B050"/>
          </a:solidFill>
        </a:ln>
      </dgm:spPr>
      <dgm:t>
        <a:bodyPr/>
        <a:lstStyle/>
        <a:p>
          <a:r>
            <a:rPr lang="de-DE" b="1" dirty="0" smtClean="0">
              <a:latin typeface="Arial" panose="020B0604020202020204" pitchFamily="34" charset="0"/>
              <a:cs typeface="Arial" panose="020B0604020202020204" pitchFamily="34" charset="0"/>
            </a:rPr>
            <a:t>Berufsbildung im Sinne informellen Lernens</a:t>
          </a:r>
          <a:endParaRPr lang="de-DE" dirty="0">
            <a:latin typeface="Arial" panose="020B0604020202020204" pitchFamily="34" charset="0"/>
            <a:cs typeface="Arial" panose="020B0604020202020204" pitchFamily="34" charset="0"/>
          </a:endParaRPr>
        </a:p>
      </dgm:t>
    </dgm:pt>
    <dgm:pt modelId="{70EB049D-83B4-473A-8A9C-19A12A8AF787}" type="parTrans" cxnId="{2444EEB4-8BA0-4E8B-B6E0-B38DB5CF4DCE}">
      <dgm:prSet/>
      <dgm:spPr/>
      <dgm:t>
        <a:bodyPr/>
        <a:lstStyle/>
        <a:p>
          <a:endParaRPr lang="de-DE"/>
        </a:p>
      </dgm:t>
    </dgm:pt>
    <dgm:pt modelId="{53ADCC48-93E8-4336-A597-9988E7513303}" type="sibTrans" cxnId="{2444EEB4-8BA0-4E8B-B6E0-B38DB5CF4DCE}">
      <dgm:prSet/>
      <dgm:spPr/>
      <dgm:t>
        <a:bodyPr/>
        <a:lstStyle/>
        <a:p>
          <a:endParaRPr lang="de-DE"/>
        </a:p>
      </dgm:t>
    </dgm:pt>
    <dgm:pt modelId="{95832B6E-868A-4FDE-BDE1-5BF809C0AB7C}">
      <dgm:prSet phldrT="[Text]"/>
      <dgm:spPr>
        <a:ln>
          <a:solidFill>
            <a:srgbClr val="FFC000"/>
          </a:solidFill>
        </a:ln>
      </dgm:spPr>
      <dgm:t>
        <a:bodyPr/>
        <a:lstStyle/>
        <a:p>
          <a:r>
            <a:rPr lang="de-DE" dirty="0" smtClean="0">
              <a:solidFill>
                <a:schemeClr val="tx1"/>
              </a:solidFill>
              <a:latin typeface="Arial" panose="020B0604020202020204" pitchFamily="34" charset="0"/>
              <a:cs typeface="Arial" panose="020B0604020202020204" pitchFamily="34" charset="0"/>
            </a:rPr>
            <a:t>Landesrechtlich geregelte Berufsbildung</a:t>
          </a:r>
          <a:endParaRPr lang="de-DE" dirty="0">
            <a:solidFill>
              <a:schemeClr val="tx1"/>
            </a:solidFill>
            <a:latin typeface="Arial" panose="020B0604020202020204" pitchFamily="34" charset="0"/>
            <a:cs typeface="Arial" panose="020B0604020202020204" pitchFamily="34" charset="0"/>
          </a:endParaRPr>
        </a:p>
      </dgm:t>
    </dgm:pt>
    <dgm:pt modelId="{C76CAE15-F34E-458E-8120-B97CC654DC53}" type="parTrans" cxnId="{4B508BCC-5B24-4F9B-8A9D-E90CD3162A0E}">
      <dgm:prSet/>
      <dgm:spPr/>
      <dgm:t>
        <a:bodyPr/>
        <a:lstStyle/>
        <a:p>
          <a:endParaRPr lang="de-DE"/>
        </a:p>
      </dgm:t>
    </dgm:pt>
    <dgm:pt modelId="{B0E31987-FBA1-442F-9447-3B2FC24B008F}" type="sibTrans" cxnId="{4B508BCC-5B24-4F9B-8A9D-E90CD3162A0E}">
      <dgm:prSet/>
      <dgm:spPr/>
      <dgm:t>
        <a:bodyPr/>
        <a:lstStyle/>
        <a:p>
          <a:endParaRPr lang="de-DE"/>
        </a:p>
      </dgm:t>
    </dgm:pt>
    <dgm:pt modelId="{B6C65B62-2B25-4F1A-A230-E999F09E1238}">
      <dgm:prSet phldrT="[Text]"/>
      <dgm:spPr>
        <a:ln>
          <a:solidFill>
            <a:srgbClr val="0070C0"/>
          </a:solidFill>
        </a:ln>
      </dgm:spPr>
      <dgm:t>
        <a:bodyPr/>
        <a:lstStyle/>
        <a:p>
          <a:r>
            <a:rPr lang="de-DE" dirty="0" smtClean="0">
              <a:solidFill>
                <a:schemeClr val="tx1"/>
              </a:solidFill>
              <a:latin typeface="Arial" panose="020B0604020202020204" pitchFamily="34" charset="0"/>
              <a:cs typeface="Arial" panose="020B0604020202020204" pitchFamily="34" charset="0"/>
            </a:rPr>
            <a:t>Betriebliche Berufsbildung</a:t>
          </a:r>
          <a:endParaRPr lang="de-DE" dirty="0">
            <a:solidFill>
              <a:schemeClr val="tx1"/>
            </a:solidFill>
            <a:latin typeface="Arial" panose="020B0604020202020204" pitchFamily="34" charset="0"/>
            <a:cs typeface="Arial" panose="020B0604020202020204" pitchFamily="34" charset="0"/>
          </a:endParaRPr>
        </a:p>
      </dgm:t>
    </dgm:pt>
    <dgm:pt modelId="{63D601FB-CDBB-4460-8F36-9FF56D12B29F}" type="parTrans" cxnId="{61976795-AFB0-4A4A-BD98-9DD7A74191FC}">
      <dgm:prSet/>
      <dgm:spPr/>
      <dgm:t>
        <a:bodyPr/>
        <a:lstStyle/>
        <a:p>
          <a:endParaRPr lang="de-DE"/>
        </a:p>
      </dgm:t>
    </dgm:pt>
    <dgm:pt modelId="{5A0E3675-C321-47C2-8B6C-71B7917C97AE}" type="sibTrans" cxnId="{61976795-AFB0-4A4A-BD98-9DD7A74191FC}">
      <dgm:prSet/>
      <dgm:spPr/>
      <dgm:t>
        <a:bodyPr/>
        <a:lstStyle/>
        <a:p>
          <a:endParaRPr lang="de-DE"/>
        </a:p>
      </dgm:t>
    </dgm:pt>
    <dgm:pt modelId="{C2210268-8CAA-4D3F-AF6D-EF4F268144FE}">
      <dgm:prSet phldrT="[Text]"/>
      <dgm:spPr>
        <a:ln>
          <a:solidFill>
            <a:srgbClr val="00B0F0"/>
          </a:solidFill>
        </a:ln>
      </dgm:spPr>
      <dgm:t>
        <a:bodyPr/>
        <a:lstStyle/>
        <a:p>
          <a:r>
            <a:rPr lang="de-DE" dirty="0" smtClean="0">
              <a:solidFill>
                <a:schemeClr val="tx1"/>
              </a:solidFill>
              <a:latin typeface="Arial" panose="020B0604020202020204" pitchFamily="34" charset="0"/>
              <a:cs typeface="Arial" panose="020B0604020202020204" pitchFamily="34" charset="0"/>
            </a:rPr>
            <a:t>Außerbetriebliche Berufsbildung </a:t>
          </a:r>
          <a:endParaRPr lang="de-DE" dirty="0">
            <a:solidFill>
              <a:schemeClr val="tx1"/>
            </a:solidFill>
            <a:latin typeface="Arial" panose="020B0604020202020204" pitchFamily="34" charset="0"/>
            <a:cs typeface="Arial" panose="020B0604020202020204" pitchFamily="34" charset="0"/>
          </a:endParaRPr>
        </a:p>
      </dgm:t>
    </dgm:pt>
    <dgm:pt modelId="{986EF765-6578-4311-853E-F4F5B9F2AE07}" type="parTrans" cxnId="{8E2AD907-69F3-4D03-BBFC-654D1A9EA774}">
      <dgm:prSet/>
      <dgm:spPr/>
      <dgm:t>
        <a:bodyPr/>
        <a:lstStyle/>
        <a:p>
          <a:endParaRPr lang="de-DE"/>
        </a:p>
      </dgm:t>
    </dgm:pt>
    <dgm:pt modelId="{9A02B1C7-9F58-4C1E-9AAA-5236AD90D87E}" type="sibTrans" cxnId="{8E2AD907-69F3-4D03-BBFC-654D1A9EA774}">
      <dgm:prSet/>
      <dgm:spPr/>
      <dgm:t>
        <a:bodyPr/>
        <a:lstStyle/>
        <a:p>
          <a:endParaRPr lang="de-DE"/>
        </a:p>
      </dgm:t>
    </dgm:pt>
    <dgm:pt modelId="{CDCB5905-8CF0-440D-8169-533EAC359F8F}">
      <dgm:prSet phldrT="[Text]"/>
      <dgm:spPr>
        <a:solidFill>
          <a:schemeClr val="accent1"/>
        </a:solidFill>
        <a:ln>
          <a:solidFill>
            <a:schemeClr val="accent1"/>
          </a:solidFill>
        </a:ln>
      </dgm:spPr>
      <dgm:t>
        <a:bodyPr/>
        <a:lstStyle/>
        <a:p>
          <a:r>
            <a:rPr lang="de-DE" dirty="0" smtClean="0">
              <a:latin typeface="Arial" panose="020B0604020202020204" pitchFamily="34" charset="0"/>
              <a:cs typeface="Arial" panose="020B0604020202020204" pitchFamily="34" charset="0"/>
            </a:rPr>
            <a:t>BBiG / HwO </a:t>
          </a:r>
        </a:p>
        <a:p>
          <a:r>
            <a:rPr lang="de-DE" dirty="0" smtClean="0">
              <a:latin typeface="Arial" panose="020B0604020202020204" pitchFamily="34" charset="0"/>
              <a:cs typeface="Arial" panose="020B0604020202020204" pitchFamily="34" charset="0"/>
            </a:rPr>
            <a:t>(„Duales System“)</a:t>
          </a:r>
          <a:endParaRPr lang="de-DE" dirty="0">
            <a:latin typeface="Arial" panose="020B0604020202020204" pitchFamily="34" charset="0"/>
            <a:cs typeface="Arial" panose="020B0604020202020204" pitchFamily="34" charset="0"/>
          </a:endParaRPr>
        </a:p>
      </dgm:t>
    </dgm:pt>
    <dgm:pt modelId="{48190E46-3140-4E74-AF9A-C42D456C4F51}" type="parTrans" cxnId="{EB9A7ADE-7DF9-4335-8A29-CF9A2C63CD7A}">
      <dgm:prSet/>
      <dgm:spPr/>
      <dgm:t>
        <a:bodyPr/>
        <a:lstStyle/>
        <a:p>
          <a:endParaRPr lang="de-DE"/>
        </a:p>
      </dgm:t>
    </dgm:pt>
    <dgm:pt modelId="{27D8FFD0-4E98-41EC-A54C-BA4E03D7A912}" type="sibTrans" cxnId="{EB9A7ADE-7DF9-4335-8A29-CF9A2C63CD7A}">
      <dgm:prSet/>
      <dgm:spPr/>
      <dgm:t>
        <a:bodyPr/>
        <a:lstStyle/>
        <a:p>
          <a:endParaRPr lang="de-DE"/>
        </a:p>
      </dgm:t>
    </dgm:pt>
    <dgm:pt modelId="{4D30863C-3A83-45DA-91C3-586F9FBAE635}">
      <dgm:prSet phldrT="[Text]"/>
      <dgm:spPr>
        <a:ln>
          <a:solidFill>
            <a:schemeClr val="accent1">
              <a:lumMod val="75000"/>
            </a:schemeClr>
          </a:solidFill>
        </a:ln>
      </dgm:spPr>
      <dgm:t>
        <a:bodyPr/>
        <a:lstStyle/>
        <a:p>
          <a:r>
            <a:rPr lang="de-DE" dirty="0" smtClean="0">
              <a:solidFill>
                <a:schemeClr val="tx1"/>
              </a:solidFill>
              <a:latin typeface="Arial" panose="020B0604020202020204" pitchFamily="34" charset="0"/>
              <a:cs typeface="Arial" panose="020B0604020202020204" pitchFamily="34" charset="0"/>
            </a:rPr>
            <a:t>Andere Berufsgesetze wie z.B. Gesundheitsberufe und Altenpflege</a:t>
          </a:r>
          <a:endParaRPr lang="de-DE" dirty="0">
            <a:solidFill>
              <a:schemeClr val="tx1"/>
            </a:solidFill>
            <a:latin typeface="Arial" panose="020B0604020202020204" pitchFamily="34" charset="0"/>
            <a:cs typeface="Arial" panose="020B0604020202020204" pitchFamily="34" charset="0"/>
          </a:endParaRPr>
        </a:p>
      </dgm:t>
    </dgm:pt>
    <dgm:pt modelId="{AB62102B-7E3B-4F60-995A-B9D5E6D4188E}" type="parTrans" cxnId="{6E8BD7AD-CFC1-4ED0-8444-9BA0C2A04F49}">
      <dgm:prSet/>
      <dgm:spPr/>
      <dgm:t>
        <a:bodyPr/>
        <a:lstStyle/>
        <a:p>
          <a:endParaRPr lang="de-DE"/>
        </a:p>
      </dgm:t>
    </dgm:pt>
    <dgm:pt modelId="{10CC24A9-C09B-446A-AA1F-67E703DF3A65}" type="sibTrans" cxnId="{6E8BD7AD-CFC1-4ED0-8444-9BA0C2A04F49}">
      <dgm:prSet/>
      <dgm:spPr/>
      <dgm:t>
        <a:bodyPr/>
        <a:lstStyle/>
        <a:p>
          <a:endParaRPr lang="de-DE"/>
        </a:p>
      </dgm:t>
    </dgm:pt>
    <dgm:pt modelId="{BE46A127-A0C8-4A52-92A1-F06210E322AD}">
      <dgm:prSet phldrT="[Text]"/>
      <dgm:spPr>
        <a:ln>
          <a:solidFill>
            <a:srgbClr val="0070C0"/>
          </a:solidFill>
        </a:ln>
      </dgm:spPr>
      <dgm:t>
        <a:bodyPr/>
        <a:lstStyle/>
        <a:p>
          <a:r>
            <a:rPr lang="de-DE" dirty="0" smtClean="0">
              <a:solidFill>
                <a:schemeClr val="tx1"/>
              </a:solidFill>
              <a:latin typeface="Arial" panose="020B0604020202020204" pitchFamily="34" charset="0"/>
              <a:cs typeface="Arial" panose="020B0604020202020204" pitchFamily="34" charset="0"/>
            </a:rPr>
            <a:t>Maßnahmen zur Einarbeitung, Anpassung, Qualifizierung</a:t>
          </a:r>
          <a:endParaRPr lang="de-DE" dirty="0">
            <a:solidFill>
              <a:schemeClr val="tx1"/>
            </a:solidFill>
            <a:latin typeface="Arial" panose="020B0604020202020204" pitchFamily="34" charset="0"/>
            <a:cs typeface="Arial" panose="020B0604020202020204" pitchFamily="34" charset="0"/>
          </a:endParaRPr>
        </a:p>
      </dgm:t>
    </dgm:pt>
    <dgm:pt modelId="{084C4E20-F3B8-4AD8-BB07-A57DF66E7EF7}" type="parTrans" cxnId="{D80C9A31-D938-431F-9BFE-9238B0D4EC81}">
      <dgm:prSet/>
      <dgm:spPr/>
      <dgm:t>
        <a:bodyPr/>
        <a:lstStyle/>
        <a:p>
          <a:endParaRPr lang="de-DE"/>
        </a:p>
      </dgm:t>
    </dgm:pt>
    <dgm:pt modelId="{94722312-0884-4928-A337-875141805CE4}" type="sibTrans" cxnId="{D80C9A31-D938-431F-9BFE-9238B0D4EC81}">
      <dgm:prSet/>
      <dgm:spPr/>
      <dgm:t>
        <a:bodyPr/>
        <a:lstStyle/>
        <a:p>
          <a:endParaRPr lang="de-DE"/>
        </a:p>
      </dgm:t>
    </dgm:pt>
    <dgm:pt modelId="{53239639-8945-4A80-9C54-B6D47C42E594}">
      <dgm:prSet phldrT="[Text]"/>
      <dgm:spPr>
        <a:ln>
          <a:solidFill>
            <a:srgbClr val="00B0F0"/>
          </a:solidFill>
        </a:ln>
      </dgm:spPr>
      <dgm:t>
        <a:bodyPr/>
        <a:lstStyle/>
        <a:p>
          <a:r>
            <a:rPr lang="de-DE" dirty="0" smtClean="0">
              <a:solidFill>
                <a:schemeClr val="tx1"/>
              </a:solidFill>
              <a:latin typeface="Arial" panose="020B0604020202020204" pitchFamily="34" charset="0"/>
              <a:cs typeface="Arial" panose="020B0604020202020204" pitchFamily="34" charset="0"/>
            </a:rPr>
            <a:t>Lehrgänge, Seminare und Kurse</a:t>
          </a:r>
          <a:endParaRPr lang="de-DE" dirty="0">
            <a:solidFill>
              <a:schemeClr val="tx1"/>
            </a:solidFill>
            <a:latin typeface="Arial" panose="020B0604020202020204" pitchFamily="34" charset="0"/>
            <a:cs typeface="Arial" panose="020B0604020202020204" pitchFamily="34" charset="0"/>
          </a:endParaRPr>
        </a:p>
      </dgm:t>
    </dgm:pt>
    <dgm:pt modelId="{7638D70D-EE3C-4870-B044-837E2F29E826}" type="parTrans" cxnId="{8584DA71-192B-4610-8CA1-635885234FC0}">
      <dgm:prSet/>
      <dgm:spPr/>
      <dgm:t>
        <a:bodyPr/>
        <a:lstStyle/>
        <a:p>
          <a:endParaRPr lang="de-DE"/>
        </a:p>
      </dgm:t>
    </dgm:pt>
    <dgm:pt modelId="{F66BEE2E-809F-47A1-AC03-6E13FCBEB0A5}" type="sibTrans" cxnId="{8584DA71-192B-4610-8CA1-635885234FC0}">
      <dgm:prSet/>
      <dgm:spPr/>
      <dgm:t>
        <a:bodyPr/>
        <a:lstStyle/>
        <a:p>
          <a:endParaRPr lang="de-DE"/>
        </a:p>
      </dgm:t>
    </dgm:pt>
    <dgm:pt modelId="{5F7CB623-40B7-4F8E-9227-04786699B216}">
      <dgm:prSet phldrT="[Text]"/>
      <dgm:spPr>
        <a:ln>
          <a:solidFill>
            <a:srgbClr val="FFC000"/>
          </a:solidFill>
        </a:ln>
      </dgm:spPr>
      <dgm:t>
        <a:bodyPr/>
        <a:lstStyle/>
        <a:p>
          <a:r>
            <a:rPr lang="de-DE" dirty="0" smtClean="0">
              <a:solidFill>
                <a:schemeClr val="tx1"/>
              </a:solidFill>
              <a:latin typeface="Arial" panose="020B0604020202020204" pitchFamily="34" charset="0"/>
              <a:cs typeface="Arial" panose="020B0604020202020204" pitchFamily="34" charset="0"/>
            </a:rPr>
            <a:t>Gesetze und Verordnungen über berufsfachschulische und fachschulische Berufsbildung</a:t>
          </a:r>
          <a:endParaRPr lang="de-DE" dirty="0">
            <a:solidFill>
              <a:schemeClr val="tx1"/>
            </a:solidFill>
            <a:latin typeface="Arial" panose="020B0604020202020204" pitchFamily="34" charset="0"/>
            <a:cs typeface="Arial" panose="020B0604020202020204" pitchFamily="34" charset="0"/>
          </a:endParaRPr>
        </a:p>
      </dgm:t>
    </dgm:pt>
    <dgm:pt modelId="{ADE31CEB-35AF-4E0B-B50A-B15E893AB33F}" type="parTrans" cxnId="{AA0C5D56-3CC0-4BE6-B92D-6A3FF794B40E}">
      <dgm:prSet/>
      <dgm:spPr/>
      <dgm:t>
        <a:bodyPr/>
        <a:lstStyle/>
        <a:p>
          <a:endParaRPr lang="de-DE"/>
        </a:p>
      </dgm:t>
    </dgm:pt>
    <dgm:pt modelId="{F83B55F6-616D-4BF3-949F-D8D8C0D091AB}" type="sibTrans" cxnId="{AA0C5D56-3CC0-4BE6-B92D-6A3FF794B40E}">
      <dgm:prSet/>
      <dgm:spPr/>
      <dgm:t>
        <a:bodyPr/>
        <a:lstStyle/>
        <a:p>
          <a:endParaRPr lang="de-DE"/>
        </a:p>
      </dgm:t>
    </dgm:pt>
    <dgm:pt modelId="{A2869E8B-2DDE-40B1-905A-6A494963CE01}" type="pres">
      <dgm:prSet presAssocID="{8A6B1908-6728-48FC-8E76-27572CACCBDA}" presName="Name0" presStyleCnt="0">
        <dgm:presLayoutVars>
          <dgm:chPref val="1"/>
          <dgm:dir/>
          <dgm:animOne val="branch"/>
          <dgm:animLvl val="lvl"/>
          <dgm:resizeHandles/>
        </dgm:presLayoutVars>
      </dgm:prSet>
      <dgm:spPr/>
      <dgm:t>
        <a:bodyPr/>
        <a:lstStyle/>
        <a:p>
          <a:endParaRPr lang="de-DE"/>
        </a:p>
      </dgm:t>
    </dgm:pt>
    <dgm:pt modelId="{E9EA1618-AFCC-4D1E-99D4-BCF1B4AAEA49}" type="pres">
      <dgm:prSet presAssocID="{BA320FC5-1656-4F0E-8095-C012787B86D9}" presName="vertOne" presStyleCnt="0"/>
      <dgm:spPr/>
    </dgm:pt>
    <dgm:pt modelId="{8E9829DD-184D-4DBC-88DB-9ABB68EFF60E}" type="pres">
      <dgm:prSet presAssocID="{BA320FC5-1656-4F0E-8095-C012787B86D9}" presName="txOne" presStyleLbl="node0" presStyleIdx="0" presStyleCnt="1">
        <dgm:presLayoutVars>
          <dgm:chPref val="3"/>
        </dgm:presLayoutVars>
      </dgm:prSet>
      <dgm:spPr/>
      <dgm:t>
        <a:bodyPr/>
        <a:lstStyle/>
        <a:p>
          <a:endParaRPr lang="de-DE"/>
        </a:p>
      </dgm:t>
    </dgm:pt>
    <dgm:pt modelId="{6D4F9108-CC44-4B7A-B115-9C27DB217E0D}" type="pres">
      <dgm:prSet presAssocID="{BA320FC5-1656-4F0E-8095-C012787B86D9}" presName="parTransOne" presStyleCnt="0"/>
      <dgm:spPr/>
    </dgm:pt>
    <dgm:pt modelId="{704F259F-C02A-4211-8984-403F474445E5}" type="pres">
      <dgm:prSet presAssocID="{BA320FC5-1656-4F0E-8095-C012787B86D9}" presName="horzOne" presStyleCnt="0"/>
      <dgm:spPr/>
    </dgm:pt>
    <dgm:pt modelId="{9DD68818-261E-4BD8-ADB8-8998CD33A0F9}" type="pres">
      <dgm:prSet presAssocID="{8A8E9E16-FFEA-4492-BC70-F51784EACB36}" presName="vertTwo" presStyleCnt="0"/>
      <dgm:spPr/>
    </dgm:pt>
    <dgm:pt modelId="{6783C54F-74EE-4733-BCB5-A904FF7D3C44}" type="pres">
      <dgm:prSet presAssocID="{8A8E9E16-FFEA-4492-BC70-F51784EACB36}" presName="txTwo" presStyleLbl="node2" presStyleIdx="0" presStyleCnt="3">
        <dgm:presLayoutVars>
          <dgm:chPref val="3"/>
        </dgm:presLayoutVars>
      </dgm:prSet>
      <dgm:spPr/>
      <dgm:t>
        <a:bodyPr/>
        <a:lstStyle/>
        <a:p>
          <a:endParaRPr lang="de-DE"/>
        </a:p>
      </dgm:t>
    </dgm:pt>
    <dgm:pt modelId="{0FFA8D00-190B-4664-930B-4E543003460C}" type="pres">
      <dgm:prSet presAssocID="{8A8E9E16-FFEA-4492-BC70-F51784EACB36}" presName="parTransTwo" presStyleCnt="0"/>
      <dgm:spPr/>
    </dgm:pt>
    <dgm:pt modelId="{5CF15DA0-4B21-4CED-A68A-5A4BF7B9D68B}" type="pres">
      <dgm:prSet presAssocID="{8A8E9E16-FFEA-4492-BC70-F51784EACB36}" presName="horzTwo" presStyleCnt="0"/>
      <dgm:spPr/>
    </dgm:pt>
    <dgm:pt modelId="{F7578C14-5965-4C07-AEA2-333503B2614B}" type="pres">
      <dgm:prSet presAssocID="{E4D25F4F-73E7-4F4B-9EA9-A458984B69A9}" presName="vertThree" presStyleCnt="0"/>
      <dgm:spPr/>
    </dgm:pt>
    <dgm:pt modelId="{348E69C8-033C-4933-A87C-74804C1977E7}" type="pres">
      <dgm:prSet presAssocID="{E4D25F4F-73E7-4F4B-9EA9-A458984B69A9}" presName="txThree" presStyleLbl="node3" presStyleIdx="0" presStyleCnt="4">
        <dgm:presLayoutVars>
          <dgm:chPref val="3"/>
        </dgm:presLayoutVars>
      </dgm:prSet>
      <dgm:spPr/>
      <dgm:t>
        <a:bodyPr/>
        <a:lstStyle/>
        <a:p>
          <a:endParaRPr lang="de-DE"/>
        </a:p>
      </dgm:t>
    </dgm:pt>
    <dgm:pt modelId="{92299AFF-2A88-4A30-8F66-9E39407E7AA9}" type="pres">
      <dgm:prSet presAssocID="{E4D25F4F-73E7-4F4B-9EA9-A458984B69A9}" presName="parTransThree" presStyleCnt="0"/>
      <dgm:spPr/>
    </dgm:pt>
    <dgm:pt modelId="{905ECD60-BD3A-4ADD-A570-78A4E29D4ADA}" type="pres">
      <dgm:prSet presAssocID="{E4D25F4F-73E7-4F4B-9EA9-A458984B69A9}" presName="horzThree" presStyleCnt="0"/>
      <dgm:spPr/>
    </dgm:pt>
    <dgm:pt modelId="{D43F175F-B21E-43E6-B089-084F96AFF75B}" type="pres">
      <dgm:prSet presAssocID="{CDCB5905-8CF0-440D-8169-533EAC359F8F}" presName="vertFour" presStyleCnt="0">
        <dgm:presLayoutVars>
          <dgm:chPref val="3"/>
        </dgm:presLayoutVars>
      </dgm:prSet>
      <dgm:spPr/>
    </dgm:pt>
    <dgm:pt modelId="{AD8C947B-3B41-48A5-AEC6-0F31E4D60949}" type="pres">
      <dgm:prSet presAssocID="{CDCB5905-8CF0-440D-8169-533EAC359F8F}" presName="txFour" presStyleLbl="node4" presStyleIdx="0" presStyleCnt="5">
        <dgm:presLayoutVars>
          <dgm:chPref val="3"/>
        </dgm:presLayoutVars>
      </dgm:prSet>
      <dgm:spPr/>
      <dgm:t>
        <a:bodyPr/>
        <a:lstStyle/>
        <a:p>
          <a:endParaRPr lang="de-DE"/>
        </a:p>
      </dgm:t>
    </dgm:pt>
    <dgm:pt modelId="{1F011EF8-AF4C-4C4F-99BB-35ED4A5C704E}" type="pres">
      <dgm:prSet presAssocID="{CDCB5905-8CF0-440D-8169-533EAC359F8F}" presName="horzFour" presStyleCnt="0"/>
      <dgm:spPr/>
    </dgm:pt>
    <dgm:pt modelId="{C2FBCD03-82DD-41B4-ADE4-FD922D4A1953}" type="pres">
      <dgm:prSet presAssocID="{27D8FFD0-4E98-41EC-A54C-BA4E03D7A912}" presName="sibSpaceFour" presStyleCnt="0"/>
      <dgm:spPr/>
    </dgm:pt>
    <dgm:pt modelId="{DA4B28E3-A889-49B6-8D04-E78DBC8C78C3}" type="pres">
      <dgm:prSet presAssocID="{4D30863C-3A83-45DA-91C3-586F9FBAE635}" presName="vertFour" presStyleCnt="0">
        <dgm:presLayoutVars>
          <dgm:chPref val="3"/>
        </dgm:presLayoutVars>
      </dgm:prSet>
      <dgm:spPr/>
    </dgm:pt>
    <dgm:pt modelId="{1DF0FFEB-1A19-48DF-893E-B846083EE1E5}" type="pres">
      <dgm:prSet presAssocID="{4D30863C-3A83-45DA-91C3-586F9FBAE635}" presName="txFour" presStyleLbl="node4" presStyleIdx="1" presStyleCnt="5">
        <dgm:presLayoutVars>
          <dgm:chPref val="3"/>
        </dgm:presLayoutVars>
      </dgm:prSet>
      <dgm:spPr/>
      <dgm:t>
        <a:bodyPr/>
        <a:lstStyle/>
        <a:p>
          <a:endParaRPr lang="de-DE"/>
        </a:p>
      </dgm:t>
    </dgm:pt>
    <dgm:pt modelId="{9233B734-50BD-4607-A4FA-3F410F28E177}" type="pres">
      <dgm:prSet presAssocID="{4D30863C-3A83-45DA-91C3-586F9FBAE635}" presName="horzFour" presStyleCnt="0"/>
      <dgm:spPr/>
    </dgm:pt>
    <dgm:pt modelId="{89997EDA-C510-4741-A599-F1AD5ABD64EA}" type="pres">
      <dgm:prSet presAssocID="{35BE7370-C9F4-40CF-B3B1-5813778C5075}" presName="sibSpaceThree" presStyleCnt="0"/>
      <dgm:spPr/>
    </dgm:pt>
    <dgm:pt modelId="{F091E49F-D6CC-4D26-BEA4-52475CB3DBE1}" type="pres">
      <dgm:prSet presAssocID="{95832B6E-868A-4FDE-BDE1-5BF809C0AB7C}" presName="vertThree" presStyleCnt="0"/>
      <dgm:spPr/>
    </dgm:pt>
    <dgm:pt modelId="{3F9293DB-7FC7-4B15-8AFF-72500258F4A4}" type="pres">
      <dgm:prSet presAssocID="{95832B6E-868A-4FDE-BDE1-5BF809C0AB7C}" presName="txThree" presStyleLbl="node3" presStyleIdx="1" presStyleCnt="4">
        <dgm:presLayoutVars>
          <dgm:chPref val="3"/>
        </dgm:presLayoutVars>
      </dgm:prSet>
      <dgm:spPr/>
      <dgm:t>
        <a:bodyPr/>
        <a:lstStyle/>
        <a:p>
          <a:endParaRPr lang="de-DE"/>
        </a:p>
      </dgm:t>
    </dgm:pt>
    <dgm:pt modelId="{1B3A79D8-3000-4C50-9DB4-7BFAE4E41101}" type="pres">
      <dgm:prSet presAssocID="{95832B6E-868A-4FDE-BDE1-5BF809C0AB7C}" presName="parTransThree" presStyleCnt="0"/>
      <dgm:spPr/>
    </dgm:pt>
    <dgm:pt modelId="{0AECFFA5-F250-43D7-8017-3E845967CEF1}" type="pres">
      <dgm:prSet presAssocID="{95832B6E-868A-4FDE-BDE1-5BF809C0AB7C}" presName="horzThree" presStyleCnt="0"/>
      <dgm:spPr/>
    </dgm:pt>
    <dgm:pt modelId="{EE622115-38D6-44C2-B615-9BCFC079BF16}" type="pres">
      <dgm:prSet presAssocID="{5F7CB623-40B7-4F8E-9227-04786699B216}" presName="vertFour" presStyleCnt="0">
        <dgm:presLayoutVars>
          <dgm:chPref val="3"/>
        </dgm:presLayoutVars>
      </dgm:prSet>
      <dgm:spPr/>
    </dgm:pt>
    <dgm:pt modelId="{7A376554-72FC-4B20-940B-38C9C020895C}" type="pres">
      <dgm:prSet presAssocID="{5F7CB623-40B7-4F8E-9227-04786699B216}" presName="txFour" presStyleLbl="node4" presStyleIdx="2" presStyleCnt="5">
        <dgm:presLayoutVars>
          <dgm:chPref val="3"/>
        </dgm:presLayoutVars>
      </dgm:prSet>
      <dgm:spPr/>
      <dgm:t>
        <a:bodyPr/>
        <a:lstStyle/>
        <a:p>
          <a:endParaRPr lang="de-DE"/>
        </a:p>
      </dgm:t>
    </dgm:pt>
    <dgm:pt modelId="{4D28D684-AAA9-4E9C-A23C-600DDEDD06B2}" type="pres">
      <dgm:prSet presAssocID="{5F7CB623-40B7-4F8E-9227-04786699B216}" presName="horzFour" presStyleCnt="0"/>
      <dgm:spPr/>
    </dgm:pt>
    <dgm:pt modelId="{9E2A329D-B582-47A8-8E99-C67FA2662929}" type="pres">
      <dgm:prSet presAssocID="{F343F0C4-D691-442E-A45D-FFD46B07688F}" presName="sibSpaceTwo" presStyleCnt="0"/>
      <dgm:spPr/>
    </dgm:pt>
    <dgm:pt modelId="{0C9A05E2-B64B-440E-995B-A6B16E8DE29E}" type="pres">
      <dgm:prSet presAssocID="{016D5FBE-1CB9-435C-833F-A9413FD31C1B}" presName="vertTwo" presStyleCnt="0"/>
      <dgm:spPr/>
    </dgm:pt>
    <dgm:pt modelId="{01A07717-3EB6-493A-8A2F-682D22EB8950}" type="pres">
      <dgm:prSet presAssocID="{016D5FBE-1CB9-435C-833F-A9413FD31C1B}" presName="txTwo" presStyleLbl="node2" presStyleIdx="1" presStyleCnt="3">
        <dgm:presLayoutVars>
          <dgm:chPref val="3"/>
        </dgm:presLayoutVars>
      </dgm:prSet>
      <dgm:spPr/>
      <dgm:t>
        <a:bodyPr/>
        <a:lstStyle/>
        <a:p>
          <a:endParaRPr lang="de-DE"/>
        </a:p>
      </dgm:t>
    </dgm:pt>
    <dgm:pt modelId="{2DBE1F10-31CF-4AC6-808A-F9ACD9F0A025}" type="pres">
      <dgm:prSet presAssocID="{016D5FBE-1CB9-435C-833F-A9413FD31C1B}" presName="parTransTwo" presStyleCnt="0"/>
      <dgm:spPr/>
    </dgm:pt>
    <dgm:pt modelId="{297BB6A0-F19B-4B2A-86B4-AD5B18C097B4}" type="pres">
      <dgm:prSet presAssocID="{016D5FBE-1CB9-435C-833F-A9413FD31C1B}" presName="horzTwo" presStyleCnt="0"/>
      <dgm:spPr/>
    </dgm:pt>
    <dgm:pt modelId="{E5EAC534-6E4B-4F3C-88E6-EAE0FEE3AE80}" type="pres">
      <dgm:prSet presAssocID="{B6C65B62-2B25-4F1A-A230-E999F09E1238}" presName="vertThree" presStyleCnt="0"/>
      <dgm:spPr/>
    </dgm:pt>
    <dgm:pt modelId="{9C5900D7-D02B-4DD9-809E-307475832092}" type="pres">
      <dgm:prSet presAssocID="{B6C65B62-2B25-4F1A-A230-E999F09E1238}" presName="txThree" presStyleLbl="node3" presStyleIdx="2" presStyleCnt="4">
        <dgm:presLayoutVars>
          <dgm:chPref val="3"/>
        </dgm:presLayoutVars>
      </dgm:prSet>
      <dgm:spPr/>
      <dgm:t>
        <a:bodyPr/>
        <a:lstStyle/>
        <a:p>
          <a:endParaRPr lang="de-DE"/>
        </a:p>
      </dgm:t>
    </dgm:pt>
    <dgm:pt modelId="{6159BFCA-885E-4F17-AE15-5F349E1545B4}" type="pres">
      <dgm:prSet presAssocID="{B6C65B62-2B25-4F1A-A230-E999F09E1238}" presName="parTransThree" presStyleCnt="0"/>
      <dgm:spPr/>
    </dgm:pt>
    <dgm:pt modelId="{3AA0DD5C-1D90-4472-80A4-46B65EC948FB}" type="pres">
      <dgm:prSet presAssocID="{B6C65B62-2B25-4F1A-A230-E999F09E1238}" presName="horzThree" presStyleCnt="0"/>
      <dgm:spPr/>
    </dgm:pt>
    <dgm:pt modelId="{B12479D3-0E1E-4437-8CFF-17321F3E953C}" type="pres">
      <dgm:prSet presAssocID="{BE46A127-A0C8-4A52-92A1-F06210E322AD}" presName="vertFour" presStyleCnt="0">
        <dgm:presLayoutVars>
          <dgm:chPref val="3"/>
        </dgm:presLayoutVars>
      </dgm:prSet>
      <dgm:spPr/>
    </dgm:pt>
    <dgm:pt modelId="{D7104148-C346-43EC-9A83-174A7D642619}" type="pres">
      <dgm:prSet presAssocID="{BE46A127-A0C8-4A52-92A1-F06210E322AD}" presName="txFour" presStyleLbl="node4" presStyleIdx="3" presStyleCnt="5">
        <dgm:presLayoutVars>
          <dgm:chPref val="3"/>
        </dgm:presLayoutVars>
      </dgm:prSet>
      <dgm:spPr/>
      <dgm:t>
        <a:bodyPr/>
        <a:lstStyle/>
        <a:p>
          <a:endParaRPr lang="de-DE"/>
        </a:p>
      </dgm:t>
    </dgm:pt>
    <dgm:pt modelId="{50733B43-CF77-490F-A776-C6273DC39043}" type="pres">
      <dgm:prSet presAssocID="{BE46A127-A0C8-4A52-92A1-F06210E322AD}" presName="horzFour" presStyleCnt="0"/>
      <dgm:spPr/>
    </dgm:pt>
    <dgm:pt modelId="{C62BE412-ED7F-4E45-8BC2-F5DBF8201771}" type="pres">
      <dgm:prSet presAssocID="{5A0E3675-C321-47C2-8B6C-71B7917C97AE}" presName="sibSpaceThree" presStyleCnt="0"/>
      <dgm:spPr/>
    </dgm:pt>
    <dgm:pt modelId="{86B08A61-9D63-4B0D-A492-D10A0468F592}" type="pres">
      <dgm:prSet presAssocID="{C2210268-8CAA-4D3F-AF6D-EF4F268144FE}" presName="vertThree" presStyleCnt="0"/>
      <dgm:spPr/>
    </dgm:pt>
    <dgm:pt modelId="{8CD189B7-0447-4F3A-A9E9-6EC202F5C80E}" type="pres">
      <dgm:prSet presAssocID="{C2210268-8CAA-4D3F-AF6D-EF4F268144FE}" presName="txThree" presStyleLbl="node3" presStyleIdx="3" presStyleCnt="4">
        <dgm:presLayoutVars>
          <dgm:chPref val="3"/>
        </dgm:presLayoutVars>
      </dgm:prSet>
      <dgm:spPr/>
      <dgm:t>
        <a:bodyPr/>
        <a:lstStyle/>
        <a:p>
          <a:endParaRPr lang="de-DE"/>
        </a:p>
      </dgm:t>
    </dgm:pt>
    <dgm:pt modelId="{A292E9D8-8BFC-43B3-9AF4-DD40C21D9404}" type="pres">
      <dgm:prSet presAssocID="{C2210268-8CAA-4D3F-AF6D-EF4F268144FE}" presName="parTransThree" presStyleCnt="0"/>
      <dgm:spPr/>
    </dgm:pt>
    <dgm:pt modelId="{677B8144-EEFC-4ABC-AF30-E27D915CA9E8}" type="pres">
      <dgm:prSet presAssocID="{C2210268-8CAA-4D3F-AF6D-EF4F268144FE}" presName="horzThree" presStyleCnt="0"/>
      <dgm:spPr/>
    </dgm:pt>
    <dgm:pt modelId="{F97F98B1-54E2-4DD8-958C-9E36FBAC9795}" type="pres">
      <dgm:prSet presAssocID="{53239639-8945-4A80-9C54-B6D47C42E594}" presName="vertFour" presStyleCnt="0">
        <dgm:presLayoutVars>
          <dgm:chPref val="3"/>
        </dgm:presLayoutVars>
      </dgm:prSet>
      <dgm:spPr/>
    </dgm:pt>
    <dgm:pt modelId="{695EA460-8704-45FB-B332-81A70E09B2DA}" type="pres">
      <dgm:prSet presAssocID="{53239639-8945-4A80-9C54-B6D47C42E594}" presName="txFour" presStyleLbl="node4" presStyleIdx="4" presStyleCnt="5">
        <dgm:presLayoutVars>
          <dgm:chPref val="3"/>
        </dgm:presLayoutVars>
      </dgm:prSet>
      <dgm:spPr/>
      <dgm:t>
        <a:bodyPr/>
        <a:lstStyle/>
        <a:p>
          <a:endParaRPr lang="de-DE"/>
        </a:p>
      </dgm:t>
    </dgm:pt>
    <dgm:pt modelId="{B490CD6C-5929-4891-ABEA-C7B3BC3EBA84}" type="pres">
      <dgm:prSet presAssocID="{53239639-8945-4A80-9C54-B6D47C42E594}" presName="horzFour" presStyleCnt="0"/>
      <dgm:spPr/>
    </dgm:pt>
    <dgm:pt modelId="{EE2E3105-7956-4CAD-B3FE-8B7E77FE4A26}" type="pres">
      <dgm:prSet presAssocID="{45117123-8378-47BE-82E7-557278C207A8}" presName="sibSpaceTwo" presStyleCnt="0"/>
      <dgm:spPr/>
    </dgm:pt>
    <dgm:pt modelId="{1309EDF6-24C5-47C1-B5F9-FCF59DDF2940}" type="pres">
      <dgm:prSet presAssocID="{92EC770D-F5E8-4727-B86F-EFA5B4C3E4F7}" presName="vertTwo" presStyleCnt="0"/>
      <dgm:spPr/>
    </dgm:pt>
    <dgm:pt modelId="{95A63F1A-A02F-453E-B06D-54DE2A7706DD}" type="pres">
      <dgm:prSet presAssocID="{92EC770D-F5E8-4727-B86F-EFA5B4C3E4F7}" presName="txTwo" presStyleLbl="node2" presStyleIdx="2" presStyleCnt="3">
        <dgm:presLayoutVars>
          <dgm:chPref val="3"/>
        </dgm:presLayoutVars>
      </dgm:prSet>
      <dgm:spPr/>
      <dgm:t>
        <a:bodyPr/>
        <a:lstStyle/>
        <a:p>
          <a:endParaRPr lang="de-DE"/>
        </a:p>
      </dgm:t>
    </dgm:pt>
    <dgm:pt modelId="{4D57FAF8-71DD-4AE3-92C1-D305DE739E5A}" type="pres">
      <dgm:prSet presAssocID="{92EC770D-F5E8-4727-B86F-EFA5B4C3E4F7}" presName="horzTwo" presStyleCnt="0"/>
      <dgm:spPr/>
    </dgm:pt>
  </dgm:ptLst>
  <dgm:cxnLst>
    <dgm:cxn modelId="{8E2AD907-69F3-4D03-BBFC-654D1A9EA774}" srcId="{016D5FBE-1CB9-435C-833F-A9413FD31C1B}" destId="{C2210268-8CAA-4D3F-AF6D-EF4F268144FE}" srcOrd="1" destOrd="0" parTransId="{986EF765-6578-4311-853E-F4F5B9F2AE07}" sibTransId="{9A02B1C7-9F58-4C1E-9AAA-5236AD90D87E}"/>
    <dgm:cxn modelId="{AA0C5D56-3CC0-4BE6-B92D-6A3FF794B40E}" srcId="{95832B6E-868A-4FDE-BDE1-5BF809C0AB7C}" destId="{5F7CB623-40B7-4F8E-9227-04786699B216}" srcOrd="0" destOrd="0" parTransId="{ADE31CEB-35AF-4E0B-B50A-B15E893AB33F}" sibTransId="{F83B55F6-616D-4BF3-949F-D8D8C0D091AB}"/>
    <dgm:cxn modelId="{61976795-AFB0-4A4A-BD98-9DD7A74191FC}" srcId="{016D5FBE-1CB9-435C-833F-A9413FD31C1B}" destId="{B6C65B62-2B25-4F1A-A230-E999F09E1238}" srcOrd="0" destOrd="0" parTransId="{63D601FB-CDBB-4460-8F36-9FF56D12B29F}" sibTransId="{5A0E3675-C321-47C2-8B6C-71B7917C97AE}"/>
    <dgm:cxn modelId="{80E749A8-36D7-4BFB-A8D0-680A069D25E2}" type="presOf" srcId="{C2210268-8CAA-4D3F-AF6D-EF4F268144FE}" destId="{8CD189B7-0447-4F3A-A9E9-6EC202F5C80E}" srcOrd="0" destOrd="0" presId="urn:microsoft.com/office/officeart/2005/8/layout/hierarchy4"/>
    <dgm:cxn modelId="{DE18D3FC-9922-420A-8219-55734A53BCFC}" type="presOf" srcId="{8A8E9E16-FFEA-4492-BC70-F51784EACB36}" destId="{6783C54F-74EE-4733-BCB5-A904FF7D3C44}" srcOrd="0" destOrd="0" presId="urn:microsoft.com/office/officeart/2005/8/layout/hierarchy4"/>
    <dgm:cxn modelId="{4B508BCC-5B24-4F9B-8A9D-E90CD3162A0E}" srcId="{8A8E9E16-FFEA-4492-BC70-F51784EACB36}" destId="{95832B6E-868A-4FDE-BDE1-5BF809C0AB7C}" srcOrd="1" destOrd="0" parTransId="{C76CAE15-F34E-458E-8120-B97CC654DC53}" sibTransId="{B0E31987-FBA1-442F-9447-3B2FC24B008F}"/>
    <dgm:cxn modelId="{6A730DB1-350C-418C-B83B-D5D237015A83}" type="presOf" srcId="{016D5FBE-1CB9-435C-833F-A9413FD31C1B}" destId="{01A07717-3EB6-493A-8A2F-682D22EB8950}" srcOrd="0" destOrd="0" presId="urn:microsoft.com/office/officeart/2005/8/layout/hierarchy4"/>
    <dgm:cxn modelId="{2117BB14-5E9A-49D6-835F-BCD5571FAA84}" type="presOf" srcId="{95832B6E-868A-4FDE-BDE1-5BF809C0AB7C}" destId="{3F9293DB-7FC7-4B15-8AFF-72500258F4A4}" srcOrd="0" destOrd="0" presId="urn:microsoft.com/office/officeart/2005/8/layout/hierarchy4"/>
    <dgm:cxn modelId="{4B4FBA0C-DAF3-4A1E-AACF-0820C4EBA877}" type="presOf" srcId="{B6C65B62-2B25-4F1A-A230-E999F09E1238}" destId="{9C5900D7-D02B-4DD9-809E-307475832092}" srcOrd="0" destOrd="0" presId="urn:microsoft.com/office/officeart/2005/8/layout/hierarchy4"/>
    <dgm:cxn modelId="{129E624F-B839-4695-824F-027F4C92A7AC}" type="presOf" srcId="{92EC770D-F5E8-4727-B86F-EFA5B4C3E4F7}" destId="{95A63F1A-A02F-453E-B06D-54DE2A7706DD}" srcOrd="0" destOrd="0" presId="urn:microsoft.com/office/officeart/2005/8/layout/hierarchy4"/>
    <dgm:cxn modelId="{1C35FF04-DD46-4E16-A20E-BCE6AC071FAF}" type="presOf" srcId="{CDCB5905-8CF0-440D-8169-533EAC359F8F}" destId="{AD8C947B-3B41-48A5-AEC6-0F31E4D60949}" srcOrd="0" destOrd="0" presId="urn:microsoft.com/office/officeart/2005/8/layout/hierarchy4"/>
    <dgm:cxn modelId="{EB9A7ADE-7DF9-4335-8A29-CF9A2C63CD7A}" srcId="{E4D25F4F-73E7-4F4B-9EA9-A458984B69A9}" destId="{CDCB5905-8CF0-440D-8169-533EAC359F8F}" srcOrd="0" destOrd="0" parTransId="{48190E46-3140-4E74-AF9A-C42D456C4F51}" sibTransId="{27D8FFD0-4E98-41EC-A54C-BA4E03D7A912}"/>
    <dgm:cxn modelId="{8584DA71-192B-4610-8CA1-635885234FC0}" srcId="{C2210268-8CAA-4D3F-AF6D-EF4F268144FE}" destId="{53239639-8945-4A80-9C54-B6D47C42E594}" srcOrd="0" destOrd="0" parTransId="{7638D70D-EE3C-4870-B044-837E2F29E826}" sibTransId="{F66BEE2E-809F-47A1-AC03-6E13FCBEB0A5}"/>
    <dgm:cxn modelId="{D80C9A31-D938-431F-9BFE-9238B0D4EC81}" srcId="{B6C65B62-2B25-4F1A-A230-E999F09E1238}" destId="{BE46A127-A0C8-4A52-92A1-F06210E322AD}" srcOrd="0" destOrd="0" parTransId="{084C4E20-F3B8-4AD8-BB07-A57DF66E7EF7}" sibTransId="{94722312-0884-4928-A337-875141805CE4}"/>
    <dgm:cxn modelId="{4F34607D-5816-401E-8562-8587F713297A}" type="presOf" srcId="{5F7CB623-40B7-4F8E-9227-04786699B216}" destId="{7A376554-72FC-4B20-940B-38C9C020895C}" srcOrd="0" destOrd="0" presId="urn:microsoft.com/office/officeart/2005/8/layout/hierarchy4"/>
    <dgm:cxn modelId="{2FF5BDDE-66CA-410D-8C37-7BFD11285E0F}" type="presOf" srcId="{8A6B1908-6728-48FC-8E76-27572CACCBDA}" destId="{A2869E8B-2DDE-40B1-905A-6A494963CE01}" srcOrd="0" destOrd="0" presId="urn:microsoft.com/office/officeart/2005/8/layout/hierarchy4"/>
    <dgm:cxn modelId="{8488CF09-7C7B-4A8C-8132-32AC89B3EE86}" type="presOf" srcId="{4D30863C-3A83-45DA-91C3-586F9FBAE635}" destId="{1DF0FFEB-1A19-48DF-893E-B846083EE1E5}" srcOrd="0" destOrd="0" presId="urn:microsoft.com/office/officeart/2005/8/layout/hierarchy4"/>
    <dgm:cxn modelId="{781F9C76-8C86-49C1-807F-D95C0F3AEC1A}" type="presOf" srcId="{BA320FC5-1656-4F0E-8095-C012787B86D9}" destId="{8E9829DD-184D-4DBC-88DB-9ABB68EFF60E}" srcOrd="0" destOrd="0" presId="urn:microsoft.com/office/officeart/2005/8/layout/hierarchy4"/>
    <dgm:cxn modelId="{35707FB4-360A-44A8-B149-D5DCA47EA1B7}" srcId="{8A6B1908-6728-48FC-8E76-27572CACCBDA}" destId="{BA320FC5-1656-4F0E-8095-C012787B86D9}" srcOrd="0" destOrd="0" parTransId="{FE7F6C81-F07F-4BCD-A439-29A6894813E6}" sibTransId="{16C0BC30-172F-4E77-8714-36B30FE5CFA3}"/>
    <dgm:cxn modelId="{60E6A2D0-9148-4430-B148-9CBB2310487F}" srcId="{BA320FC5-1656-4F0E-8095-C012787B86D9}" destId="{016D5FBE-1CB9-435C-833F-A9413FD31C1B}" srcOrd="1" destOrd="0" parTransId="{AF6AC97F-6B73-47B4-B84C-7ABD79002757}" sibTransId="{45117123-8378-47BE-82E7-557278C207A8}"/>
    <dgm:cxn modelId="{6E8BD7AD-CFC1-4ED0-8444-9BA0C2A04F49}" srcId="{E4D25F4F-73E7-4F4B-9EA9-A458984B69A9}" destId="{4D30863C-3A83-45DA-91C3-586F9FBAE635}" srcOrd="1" destOrd="0" parTransId="{AB62102B-7E3B-4F60-995A-B9D5E6D4188E}" sibTransId="{10CC24A9-C09B-446A-AA1F-67E703DF3A65}"/>
    <dgm:cxn modelId="{7F088890-11F5-4256-8BAF-1B6EC35AA09A}" type="presOf" srcId="{E4D25F4F-73E7-4F4B-9EA9-A458984B69A9}" destId="{348E69C8-033C-4933-A87C-74804C1977E7}" srcOrd="0" destOrd="0" presId="urn:microsoft.com/office/officeart/2005/8/layout/hierarchy4"/>
    <dgm:cxn modelId="{35EC0742-75E8-41EC-A740-B754007FD67B}" type="presOf" srcId="{53239639-8945-4A80-9C54-B6D47C42E594}" destId="{695EA460-8704-45FB-B332-81A70E09B2DA}" srcOrd="0" destOrd="0" presId="urn:microsoft.com/office/officeart/2005/8/layout/hierarchy4"/>
    <dgm:cxn modelId="{3D3E62EB-F601-423C-9FBA-0AD0D87CDABA}" srcId="{BA320FC5-1656-4F0E-8095-C012787B86D9}" destId="{8A8E9E16-FFEA-4492-BC70-F51784EACB36}" srcOrd="0" destOrd="0" parTransId="{BC851B73-92C8-419E-A203-B5A4B2FE4481}" sibTransId="{F343F0C4-D691-442E-A45D-FFD46B07688F}"/>
    <dgm:cxn modelId="{9C219295-6DDC-48B7-B3A7-54357006B7F6}" srcId="{8A8E9E16-FFEA-4492-BC70-F51784EACB36}" destId="{E4D25F4F-73E7-4F4B-9EA9-A458984B69A9}" srcOrd="0" destOrd="0" parTransId="{B992ED97-CBC7-496C-9FBC-F04912A2841E}" sibTransId="{35BE7370-C9F4-40CF-B3B1-5813778C5075}"/>
    <dgm:cxn modelId="{2444EEB4-8BA0-4E8B-B6E0-B38DB5CF4DCE}" srcId="{BA320FC5-1656-4F0E-8095-C012787B86D9}" destId="{92EC770D-F5E8-4727-B86F-EFA5B4C3E4F7}" srcOrd="2" destOrd="0" parTransId="{70EB049D-83B4-473A-8A9C-19A12A8AF787}" sibTransId="{53ADCC48-93E8-4336-A597-9988E7513303}"/>
    <dgm:cxn modelId="{A310FF08-11BA-49D4-A24F-059B5A89359F}" type="presOf" srcId="{BE46A127-A0C8-4A52-92A1-F06210E322AD}" destId="{D7104148-C346-43EC-9A83-174A7D642619}" srcOrd="0" destOrd="0" presId="urn:microsoft.com/office/officeart/2005/8/layout/hierarchy4"/>
    <dgm:cxn modelId="{896BF187-5D2A-4BE9-9435-9A5BD9A7B8B9}" type="presParOf" srcId="{A2869E8B-2DDE-40B1-905A-6A494963CE01}" destId="{E9EA1618-AFCC-4D1E-99D4-BCF1B4AAEA49}" srcOrd="0" destOrd="0" presId="urn:microsoft.com/office/officeart/2005/8/layout/hierarchy4"/>
    <dgm:cxn modelId="{815C40CC-0E8E-4269-864C-BE12BCCCE372}" type="presParOf" srcId="{E9EA1618-AFCC-4D1E-99D4-BCF1B4AAEA49}" destId="{8E9829DD-184D-4DBC-88DB-9ABB68EFF60E}" srcOrd="0" destOrd="0" presId="urn:microsoft.com/office/officeart/2005/8/layout/hierarchy4"/>
    <dgm:cxn modelId="{9533DACE-722D-406F-973E-CB88E9A66685}" type="presParOf" srcId="{E9EA1618-AFCC-4D1E-99D4-BCF1B4AAEA49}" destId="{6D4F9108-CC44-4B7A-B115-9C27DB217E0D}" srcOrd="1" destOrd="0" presId="urn:microsoft.com/office/officeart/2005/8/layout/hierarchy4"/>
    <dgm:cxn modelId="{32E46FD0-1B9F-454A-B183-B0A72AC52A64}" type="presParOf" srcId="{E9EA1618-AFCC-4D1E-99D4-BCF1B4AAEA49}" destId="{704F259F-C02A-4211-8984-403F474445E5}" srcOrd="2" destOrd="0" presId="urn:microsoft.com/office/officeart/2005/8/layout/hierarchy4"/>
    <dgm:cxn modelId="{DCF4DF9E-646E-474A-92AA-408A18F9404D}" type="presParOf" srcId="{704F259F-C02A-4211-8984-403F474445E5}" destId="{9DD68818-261E-4BD8-ADB8-8998CD33A0F9}" srcOrd="0" destOrd="0" presId="urn:microsoft.com/office/officeart/2005/8/layout/hierarchy4"/>
    <dgm:cxn modelId="{07AED658-591D-4C90-AF4A-A6CE407AF9C1}" type="presParOf" srcId="{9DD68818-261E-4BD8-ADB8-8998CD33A0F9}" destId="{6783C54F-74EE-4733-BCB5-A904FF7D3C44}" srcOrd="0" destOrd="0" presId="urn:microsoft.com/office/officeart/2005/8/layout/hierarchy4"/>
    <dgm:cxn modelId="{EF1B1965-CCDE-4444-8343-E3FDBFE967EE}" type="presParOf" srcId="{9DD68818-261E-4BD8-ADB8-8998CD33A0F9}" destId="{0FFA8D00-190B-4664-930B-4E543003460C}" srcOrd="1" destOrd="0" presId="urn:microsoft.com/office/officeart/2005/8/layout/hierarchy4"/>
    <dgm:cxn modelId="{69A55122-5C86-4857-AF80-1E54E2E1B066}" type="presParOf" srcId="{9DD68818-261E-4BD8-ADB8-8998CD33A0F9}" destId="{5CF15DA0-4B21-4CED-A68A-5A4BF7B9D68B}" srcOrd="2" destOrd="0" presId="urn:microsoft.com/office/officeart/2005/8/layout/hierarchy4"/>
    <dgm:cxn modelId="{CD22B0A4-4BC0-461F-AB3A-D8C794C744E3}" type="presParOf" srcId="{5CF15DA0-4B21-4CED-A68A-5A4BF7B9D68B}" destId="{F7578C14-5965-4C07-AEA2-333503B2614B}" srcOrd="0" destOrd="0" presId="urn:microsoft.com/office/officeart/2005/8/layout/hierarchy4"/>
    <dgm:cxn modelId="{78969E4B-0C24-4D0A-A78C-C1700ED03478}" type="presParOf" srcId="{F7578C14-5965-4C07-AEA2-333503B2614B}" destId="{348E69C8-033C-4933-A87C-74804C1977E7}" srcOrd="0" destOrd="0" presId="urn:microsoft.com/office/officeart/2005/8/layout/hierarchy4"/>
    <dgm:cxn modelId="{B12094A8-9E69-4083-AA7B-ACAD15F3C8F9}" type="presParOf" srcId="{F7578C14-5965-4C07-AEA2-333503B2614B}" destId="{92299AFF-2A88-4A30-8F66-9E39407E7AA9}" srcOrd="1" destOrd="0" presId="urn:microsoft.com/office/officeart/2005/8/layout/hierarchy4"/>
    <dgm:cxn modelId="{541F8CD8-AA91-4105-8EF7-6EE3722FC07E}" type="presParOf" srcId="{F7578C14-5965-4C07-AEA2-333503B2614B}" destId="{905ECD60-BD3A-4ADD-A570-78A4E29D4ADA}" srcOrd="2" destOrd="0" presId="urn:microsoft.com/office/officeart/2005/8/layout/hierarchy4"/>
    <dgm:cxn modelId="{2DD4AA49-502B-48DD-A2EE-E7973C5F5158}" type="presParOf" srcId="{905ECD60-BD3A-4ADD-A570-78A4E29D4ADA}" destId="{D43F175F-B21E-43E6-B089-084F96AFF75B}" srcOrd="0" destOrd="0" presId="urn:microsoft.com/office/officeart/2005/8/layout/hierarchy4"/>
    <dgm:cxn modelId="{B078B032-2E71-4F99-ABF2-5ABF9D6BBB8E}" type="presParOf" srcId="{D43F175F-B21E-43E6-B089-084F96AFF75B}" destId="{AD8C947B-3B41-48A5-AEC6-0F31E4D60949}" srcOrd="0" destOrd="0" presId="urn:microsoft.com/office/officeart/2005/8/layout/hierarchy4"/>
    <dgm:cxn modelId="{F5F60A8D-3B79-4FC7-A169-C8EE8D69DE06}" type="presParOf" srcId="{D43F175F-B21E-43E6-B089-084F96AFF75B}" destId="{1F011EF8-AF4C-4C4F-99BB-35ED4A5C704E}" srcOrd="1" destOrd="0" presId="urn:microsoft.com/office/officeart/2005/8/layout/hierarchy4"/>
    <dgm:cxn modelId="{CF23C8F0-A217-4BA7-8A52-612818411DB5}" type="presParOf" srcId="{905ECD60-BD3A-4ADD-A570-78A4E29D4ADA}" destId="{C2FBCD03-82DD-41B4-ADE4-FD922D4A1953}" srcOrd="1" destOrd="0" presId="urn:microsoft.com/office/officeart/2005/8/layout/hierarchy4"/>
    <dgm:cxn modelId="{F3ECCB4F-1807-42B4-8734-A457186B067B}" type="presParOf" srcId="{905ECD60-BD3A-4ADD-A570-78A4E29D4ADA}" destId="{DA4B28E3-A889-49B6-8D04-E78DBC8C78C3}" srcOrd="2" destOrd="0" presId="urn:microsoft.com/office/officeart/2005/8/layout/hierarchy4"/>
    <dgm:cxn modelId="{A77BC769-1FA8-4757-9752-D7F788A4AE17}" type="presParOf" srcId="{DA4B28E3-A889-49B6-8D04-E78DBC8C78C3}" destId="{1DF0FFEB-1A19-48DF-893E-B846083EE1E5}" srcOrd="0" destOrd="0" presId="urn:microsoft.com/office/officeart/2005/8/layout/hierarchy4"/>
    <dgm:cxn modelId="{004A51B1-38B4-4E2C-B59A-A25E44EA831E}" type="presParOf" srcId="{DA4B28E3-A889-49B6-8D04-E78DBC8C78C3}" destId="{9233B734-50BD-4607-A4FA-3F410F28E177}" srcOrd="1" destOrd="0" presId="urn:microsoft.com/office/officeart/2005/8/layout/hierarchy4"/>
    <dgm:cxn modelId="{F7BE3A44-0B64-4516-8805-6F9573454D26}" type="presParOf" srcId="{5CF15DA0-4B21-4CED-A68A-5A4BF7B9D68B}" destId="{89997EDA-C510-4741-A599-F1AD5ABD64EA}" srcOrd="1" destOrd="0" presId="urn:microsoft.com/office/officeart/2005/8/layout/hierarchy4"/>
    <dgm:cxn modelId="{45E8BF0B-EF4C-456C-A6F0-C10E6714C0FD}" type="presParOf" srcId="{5CF15DA0-4B21-4CED-A68A-5A4BF7B9D68B}" destId="{F091E49F-D6CC-4D26-BEA4-52475CB3DBE1}" srcOrd="2" destOrd="0" presId="urn:microsoft.com/office/officeart/2005/8/layout/hierarchy4"/>
    <dgm:cxn modelId="{FE6826A0-0A08-4D28-B2B7-151F274C4A28}" type="presParOf" srcId="{F091E49F-D6CC-4D26-BEA4-52475CB3DBE1}" destId="{3F9293DB-7FC7-4B15-8AFF-72500258F4A4}" srcOrd="0" destOrd="0" presId="urn:microsoft.com/office/officeart/2005/8/layout/hierarchy4"/>
    <dgm:cxn modelId="{47FFD9DF-4603-4E8B-ACDB-7D78E05CF085}" type="presParOf" srcId="{F091E49F-D6CC-4D26-BEA4-52475CB3DBE1}" destId="{1B3A79D8-3000-4C50-9DB4-7BFAE4E41101}" srcOrd="1" destOrd="0" presId="urn:microsoft.com/office/officeart/2005/8/layout/hierarchy4"/>
    <dgm:cxn modelId="{557E8F86-A4CF-4E13-B601-940AF4D3E2B7}" type="presParOf" srcId="{F091E49F-D6CC-4D26-BEA4-52475CB3DBE1}" destId="{0AECFFA5-F250-43D7-8017-3E845967CEF1}" srcOrd="2" destOrd="0" presId="urn:microsoft.com/office/officeart/2005/8/layout/hierarchy4"/>
    <dgm:cxn modelId="{9E6D8BA3-1E63-4BF3-A6F1-2609A471CA2C}" type="presParOf" srcId="{0AECFFA5-F250-43D7-8017-3E845967CEF1}" destId="{EE622115-38D6-44C2-B615-9BCFC079BF16}" srcOrd="0" destOrd="0" presId="urn:microsoft.com/office/officeart/2005/8/layout/hierarchy4"/>
    <dgm:cxn modelId="{5F5A8313-BFE2-4880-9FA4-5CBED4F7875A}" type="presParOf" srcId="{EE622115-38D6-44C2-B615-9BCFC079BF16}" destId="{7A376554-72FC-4B20-940B-38C9C020895C}" srcOrd="0" destOrd="0" presId="urn:microsoft.com/office/officeart/2005/8/layout/hierarchy4"/>
    <dgm:cxn modelId="{F3EF94AB-8FBC-477C-A29B-9E089F281104}" type="presParOf" srcId="{EE622115-38D6-44C2-B615-9BCFC079BF16}" destId="{4D28D684-AAA9-4E9C-A23C-600DDEDD06B2}" srcOrd="1" destOrd="0" presId="urn:microsoft.com/office/officeart/2005/8/layout/hierarchy4"/>
    <dgm:cxn modelId="{681BE009-1B30-46FC-9546-CAD6999C4134}" type="presParOf" srcId="{704F259F-C02A-4211-8984-403F474445E5}" destId="{9E2A329D-B582-47A8-8E99-C67FA2662929}" srcOrd="1" destOrd="0" presId="urn:microsoft.com/office/officeart/2005/8/layout/hierarchy4"/>
    <dgm:cxn modelId="{9C88DFF5-3834-49D6-9F82-158E4CD29B06}" type="presParOf" srcId="{704F259F-C02A-4211-8984-403F474445E5}" destId="{0C9A05E2-B64B-440E-995B-A6B16E8DE29E}" srcOrd="2" destOrd="0" presId="urn:microsoft.com/office/officeart/2005/8/layout/hierarchy4"/>
    <dgm:cxn modelId="{5A6B2838-E17C-4190-89A1-D9535594B7A4}" type="presParOf" srcId="{0C9A05E2-B64B-440E-995B-A6B16E8DE29E}" destId="{01A07717-3EB6-493A-8A2F-682D22EB8950}" srcOrd="0" destOrd="0" presId="urn:microsoft.com/office/officeart/2005/8/layout/hierarchy4"/>
    <dgm:cxn modelId="{63F73E63-EDF8-4C55-A99C-AB27CDF33F42}" type="presParOf" srcId="{0C9A05E2-B64B-440E-995B-A6B16E8DE29E}" destId="{2DBE1F10-31CF-4AC6-808A-F9ACD9F0A025}" srcOrd="1" destOrd="0" presId="urn:microsoft.com/office/officeart/2005/8/layout/hierarchy4"/>
    <dgm:cxn modelId="{7EEAD364-B6CC-42D8-ACB8-D474E6FB613F}" type="presParOf" srcId="{0C9A05E2-B64B-440E-995B-A6B16E8DE29E}" destId="{297BB6A0-F19B-4B2A-86B4-AD5B18C097B4}" srcOrd="2" destOrd="0" presId="urn:microsoft.com/office/officeart/2005/8/layout/hierarchy4"/>
    <dgm:cxn modelId="{107AB3BA-6133-4121-9220-56F67CD3A8EB}" type="presParOf" srcId="{297BB6A0-F19B-4B2A-86B4-AD5B18C097B4}" destId="{E5EAC534-6E4B-4F3C-88E6-EAE0FEE3AE80}" srcOrd="0" destOrd="0" presId="urn:microsoft.com/office/officeart/2005/8/layout/hierarchy4"/>
    <dgm:cxn modelId="{16EA194C-1AA1-4DAB-9FBE-7A0A6C2B6DB9}" type="presParOf" srcId="{E5EAC534-6E4B-4F3C-88E6-EAE0FEE3AE80}" destId="{9C5900D7-D02B-4DD9-809E-307475832092}" srcOrd="0" destOrd="0" presId="urn:microsoft.com/office/officeart/2005/8/layout/hierarchy4"/>
    <dgm:cxn modelId="{A4EAA893-3291-4502-885D-071C17380B62}" type="presParOf" srcId="{E5EAC534-6E4B-4F3C-88E6-EAE0FEE3AE80}" destId="{6159BFCA-885E-4F17-AE15-5F349E1545B4}" srcOrd="1" destOrd="0" presId="urn:microsoft.com/office/officeart/2005/8/layout/hierarchy4"/>
    <dgm:cxn modelId="{AEEA06C3-56E4-4743-8719-A2DFB550AE2A}" type="presParOf" srcId="{E5EAC534-6E4B-4F3C-88E6-EAE0FEE3AE80}" destId="{3AA0DD5C-1D90-4472-80A4-46B65EC948FB}" srcOrd="2" destOrd="0" presId="urn:microsoft.com/office/officeart/2005/8/layout/hierarchy4"/>
    <dgm:cxn modelId="{49A07E29-5E88-483C-B2B9-14FA3309DB83}" type="presParOf" srcId="{3AA0DD5C-1D90-4472-80A4-46B65EC948FB}" destId="{B12479D3-0E1E-4437-8CFF-17321F3E953C}" srcOrd="0" destOrd="0" presId="urn:microsoft.com/office/officeart/2005/8/layout/hierarchy4"/>
    <dgm:cxn modelId="{DF29A480-1620-416E-916B-9A2CF98CBE2D}" type="presParOf" srcId="{B12479D3-0E1E-4437-8CFF-17321F3E953C}" destId="{D7104148-C346-43EC-9A83-174A7D642619}" srcOrd="0" destOrd="0" presId="urn:microsoft.com/office/officeart/2005/8/layout/hierarchy4"/>
    <dgm:cxn modelId="{70D4DF1B-9E3E-4576-9055-700088DB4384}" type="presParOf" srcId="{B12479D3-0E1E-4437-8CFF-17321F3E953C}" destId="{50733B43-CF77-490F-A776-C6273DC39043}" srcOrd="1" destOrd="0" presId="urn:microsoft.com/office/officeart/2005/8/layout/hierarchy4"/>
    <dgm:cxn modelId="{2D9A9688-577F-4891-98BC-E64654C3C793}" type="presParOf" srcId="{297BB6A0-F19B-4B2A-86B4-AD5B18C097B4}" destId="{C62BE412-ED7F-4E45-8BC2-F5DBF8201771}" srcOrd="1" destOrd="0" presId="urn:microsoft.com/office/officeart/2005/8/layout/hierarchy4"/>
    <dgm:cxn modelId="{346DF65C-3FB5-4656-AC9D-674011E9F9E4}" type="presParOf" srcId="{297BB6A0-F19B-4B2A-86B4-AD5B18C097B4}" destId="{86B08A61-9D63-4B0D-A492-D10A0468F592}" srcOrd="2" destOrd="0" presId="urn:microsoft.com/office/officeart/2005/8/layout/hierarchy4"/>
    <dgm:cxn modelId="{8AAFE35E-BBE6-47D1-B6B7-12AFF08E1343}" type="presParOf" srcId="{86B08A61-9D63-4B0D-A492-D10A0468F592}" destId="{8CD189B7-0447-4F3A-A9E9-6EC202F5C80E}" srcOrd="0" destOrd="0" presId="urn:microsoft.com/office/officeart/2005/8/layout/hierarchy4"/>
    <dgm:cxn modelId="{A0E97AB0-DB97-43C9-A27C-06CC34971C1F}" type="presParOf" srcId="{86B08A61-9D63-4B0D-A492-D10A0468F592}" destId="{A292E9D8-8BFC-43B3-9AF4-DD40C21D9404}" srcOrd="1" destOrd="0" presId="urn:microsoft.com/office/officeart/2005/8/layout/hierarchy4"/>
    <dgm:cxn modelId="{729975BC-D721-4376-9BB3-CE56FA9C7CE6}" type="presParOf" srcId="{86B08A61-9D63-4B0D-A492-D10A0468F592}" destId="{677B8144-EEFC-4ABC-AF30-E27D915CA9E8}" srcOrd="2" destOrd="0" presId="urn:microsoft.com/office/officeart/2005/8/layout/hierarchy4"/>
    <dgm:cxn modelId="{858C0D0A-DA82-44D4-93A1-154A57094334}" type="presParOf" srcId="{677B8144-EEFC-4ABC-AF30-E27D915CA9E8}" destId="{F97F98B1-54E2-4DD8-958C-9E36FBAC9795}" srcOrd="0" destOrd="0" presId="urn:microsoft.com/office/officeart/2005/8/layout/hierarchy4"/>
    <dgm:cxn modelId="{07054A05-A435-46C2-9097-B55B1F381AF8}" type="presParOf" srcId="{F97F98B1-54E2-4DD8-958C-9E36FBAC9795}" destId="{695EA460-8704-45FB-B332-81A70E09B2DA}" srcOrd="0" destOrd="0" presId="urn:microsoft.com/office/officeart/2005/8/layout/hierarchy4"/>
    <dgm:cxn modelId="{1F5D812E-8EF2-4523-8D08-931F25DE0016}" type="presParOf" srcId="{F97F98B1-54E2-4DD8-958C-9E36FBAC9795}" destId="{B490CD6C-5929-4891-ABEA-C7B3BC3EBA84}" srcOrd="1" destOrd="0" presId="urn:microsoft.com/office/officeart/2005/8/layout/hierarchy4"/>
    <dgm:cxn modelId="{6348E225-04F7-4C04-BBFC-6EA3642335B6}" type="presParOf" srcId="{704F259F-C02A-4211-8984-403F474445E5}" destId="{EE2E3105-7956-4CAD-B3FE-8B7E77FE4A26}" srcOrd="3" destOrd="0" presId="urn:microsoft.com/office/officeart/2005/8/layout/hierarchy4"/>
    <dgm:cxn modelId="{7D41C1A3-8D1B-439A-A971-F58D2BEA3BCB}" type="presParOf" srcId="{704F259F-C02A-4211-8984-403F474445E5}" destId="{1309EDF6-24C5-47C1-B5F9-FCF59DDF2940}" srcOrd="4" destOrd="0" presId="urn:microsoft.com/office/officeart/2005/8/layout/hierarchy4"/>
    <dgm:cxn modelId="{145F6CFA-F5BC-439E-9493-80ABDA0F270D}" type="presParOf" srcId="{1309EDF6-24C5-47C1-B5F9-FCF59DDF2940}" destId="{95A63F1A-A02F-453E-B06D-54DE2A7706DD}" srcOrd="0" destOrd="0" presId="urn:microsoft.com/office/officeart/2005/8/layout/hierarchy4"/>
    <dgm:cxn modelId="{1136C9A9-0089-4701-9491-C2BAB41DE523}" type="presParOf" srcId="{1309EDF6-24C5-47C1-B5F9-FCF59DDF2940}" destId="{4D57FAF8-71DD-4AE3-92C1-D305DE739E5A}"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322B5C-7C95-4A2A-B343-8798618BEADB}" type="doc">
      <dgm:prSet loTypeId="urn:microsoft.com/office/officeart/2005/8/layout/hierarchy4" loCatId="list" qsTypeId="urn:microsoft.com/office/officeart/2005/8/quickstyle/simple1" qsCatId="simple" csTypeId="urn:microsoft.com/office/officeart/2005/8/colors/accent0_1" csCatId="mainScheme" phldr="1"/>
      <dgm:spPr/>
      <dgm:t>
        <a:bodyPr/>
        <a:lstStyle/>
        <a:p>
          <a:endParaRPr lang="de-DE"/>
        </a:p>
      </dgm:t>
    </dgm:pt>
    <dgm:pt modelId="{F1637B4F-D352-4ECC-9A0A-A2B063B257C4}">
      <dgm:prSet phldrT="[Text]" custT="1"/>
      <dgm:spPr/>
      <dgm:t>
        <a:bodyPr/>
        <a:lstStyle/>
        <a:p>
          <a:r>
            <a:rPr lang="de-DE" sz="2400" b="1" dirty="0" smtClean="0">
              <a:latin typeface="Arial" panose="020B0604020202020204" pitchFamily="34" charset="0"/>
              <a:cs typeface="Arial" panose="020B0604020202020204" pitchFamily="34" charset="0"/>
            </a:rPr>
            <a:t>Dimensionen von Berufsbildungsqualität</a:t>
          </a:r>
          <a:endParaRPr lang="de-DE" sz="2400" b="1" dirty="0">
            <a:latin typeface="Arial" panose="020B0604020202020204" pitchFamily="34" charset="0"/>
            <a:cs typeface="Arial" panose="020B0604020202020204" pitchFamily="34" charset="0"/>
          </a:endParaRPr>
        </a:p>
      </dgm:t>
    </dgm:pt>
    <dgm:pt modelId="{335D71B8-2CF8-41C1-AE14-EFB3907A0FB5}" type="parTrans" cxnId="{317497E1-26E1-4053-9087-0D0B6E03D874}">
      <dgm:prSet/>
      <dgm:spPr/>
      <dgm:t>
        <a:bodyPr/>
        <a:lstStyle/>
        <a:p>
          <a:endParaRPr lang="de-DE">
            <a:latin typeface="Arial" panose="020B0604020202020204" pitchFamily="34" charset="0"/>
            <a:cs typeface="Arial" panose="020B0604020202020204" pitchFamily="34" charset="0"/>
          </a:endParaRPr>
        </a:p>
      </dgm:t>
    </dgm:pt>
    <dgm:pt modelId="{5362EBC6-B07C-4B03-8334-C00B39190733}" type="sibTrans" cxnId="{317497E1-26E1-4053-9087-0D0B6E03D874}">
      <dgm:prSet/>
      <dgm:spPr/>
      <dgm:t>
        <a:bodyPr/>
        <a:lstStyle/>
        <a:p>
          <a:endParaRPr lang="de-DE">
            <a:latin typeface="Arial" panose="020B0604020202020204" pitchFamily="34" charset="0"/>
            <a:cs typeface="Arial" panose="020B0604020202020204" pitchFamily="34" charset="0"/>
          </a:endParaRPr>
        </a:p>
      </dgm:t>
    </dgm:pt>
    <dgm:pt modelId="{263FAA97-3C4B-4D66-8F4C-CC76B5845972}">
      <dgm:prSet phldrT="[Text]" custT="1"/>
      <dgm:spPr>
        <a:ln>
          <a:solidFill>
            <a:srgbClr val="00B050"/>
          </a:solidFill>
        </a:ln>
      </dgm:spPr>
      <dgm:t>
        <a:bodyPr/>
        <a:lstStyle/>
        <a:p>
          <a:r>
            <a:rPr lang="de-DE" sz="1200" b="1" dirty="0" smtClean="0">
              <a:latin typeface="Arial" panose="020B0604020202020204" pitchFamily="34" charset="0"/>
              <a:cs typeface="Arial" panose="020B0604020202020204" pitchFamily="34" charset="0"/>
            </a:rPr>
            <a:t>Inputqualität </a:t>
          </a:r>
        </a:p>
        <a:p>
          <a:r>
            <a:rPr lang="de-DE" sz="1000" dirty="0" smtClean="0">
              <a:latin typeface="Arial" panose="020B0604020202020204" pitchFamily="34" charset="0"/>
              <a:cs typeface="Arial" panose="020B0604020202020204" pitchFamily="34" charset="0"/>
            </a:rPr>
            <a:t>= Voraussetzung für gute Berufsbildung</a:t>
          </a:r>
          <a:endParaRPr lang="de-DE" sz="1000" dirty="0">
            <a:latin typeface="Arial" panose="020B0604020202020204" pitchFamily="34" charset="0"/>
            <a:cs typeface="Arial" panose="020B0604020202020204" pitchFamily="34" charset="0"/>
          </a:endParaRPr>
        </a:p>
      </dgm:t>
    </dgm:pt>
    <dgm:pt modelId="{666AD7D0-A730-4F10-AD8B-095E3D84F3E5}" type="parTrans" cxnId="{BE16034F-A452-4BCF-A51F-8A84309E5DC1}">
      <dgm:prSet/>
      <dgm:spPr/>
      <dgm:t>
        <a:bodyPr/>
        <a:lstStyle/>
        <a:p>
          <a:endParaRPr lang="de-DE">
            <a:latin typeface="Arial" panose="020B0604020202020204" pitchFamily="34" charset="0"/>
            <a:cs typeface="Arial" panose="020B0604020202020204" pitchFamily="34" charset="0"/>
          </a:endParaRPr>
        </a:p>
      </dgm:t>
    </dgm:pt>
    <dgm:pt modelId="{5CF5347D-9605-4615-B00A-B3F36B19B8E0}" type="sibTrans" cxnId="{BE16034F-A452-4BCF-A51F-8A84309E5DC1}">
      <dgm:prSet/>
      <dgm:spPr/>
      <dgm:t>
        <a:bodyPr/>
        <a:lstStyle/>
        <a:p>
          <a:endParaRPr lang="de-DE">
            <a:latin typeface="Arial" panose="020B0604020202020204" pitchFamily="34" charset="0"/>
            <a:cs typeface="Arial" panose="020B0604020202020204" pitchFamily="34" charset="0"/>
          </a:endParaRPr>
        </a:p>
      </dgm:t>
    </dgm:pt>
    <dgm:pt modelId="{F62D7B7D-B70F-4FD4-A933-B1C02DDE835E}">
      <dgm:prSet phldrT="[Text]" custT="1"/>
      <dgm:spPr>
        <a:ln>
          <a:solidFill>
            <a:srgbClr val="00B050"/>
          </a:solidFill>
        </a:ln>
      </dgm:spPr>
      <dgm:t>
        <a:bodyPr/>
        <a:lstStyle/>
        <a:p>
          <a:endParaRPr lang="de-DE" sz="900" dirty="0" smtClean="0">
            <a:latin typeface="Arial" panose="020B0604020202020204" pitchFamily="34" charset="0"/>
            <a:cs typeface="Arial" panose="020B0604020202020204" pitchFamily="34" charset="0"/>
          </a:endParaRPr>
        </a:p>
        <a:p>
          <a:r>
            <a:rPr lang="de-DE" sz="900" dirty="0" smtClean="0">
              <a:latin typeface="Arial" panose="020B0604020202020204" pitchFamily="34" charset="0"/>
              <a:cs typeface="Arial" panose="020B0604020202020204" pitchFamily="34" charset="0"/>
            </a:rPr>
            <a:t>Ordnungsmittel und daraus abgeleitete Instrumente</a:t>
          </a:r>
        </a:p>
      </dgm:t>
    </dgm:pt>
    <dgm:pt modelId="{851D55B7-1E6E-4C13-9705-0855783C637D}" type="parTrans" cxnId="{188816B0-37D3-4BA7-B569-09F67C72576A}">
      <dgm:prSet/>
      <dgm:spPr/>
      <dgm:t>
        <a:bodyPr/>
        <a:lstStyle/>
        <a:p>
          <a:endParaRPr lang="de-DE">
            <a:latin typeface="Arial" panose="020B0604020202020204" pitchFamily="34" charset="0"/>
            <a:cs typeface="Arial" panose="020B0604020202020204" pitchFamily="34" charset="0"/>
          </a:endParaRPr>
        </a:p>
      </dgm:t>
    </dgm:pt>
    <dgm:pt modelId="{39A3271A-A6CD-4655-BC83-9B3190C9B12F}" type="sibTrans" cxnId="{188816B0-37D3-4BA7-B569-09F67C72576A}">
      <dgm:prSet/>
      <dgm:spPr/>
      <dgm:t>
        <a:bodyPr/>
        <a:lstStyle/>
        <a:p>
          <a:endParaRPr lang="de-DE">
            <a:latin typeface="Arial" panose="020B0604020202020204" pitchFamily="34" charset="0"/>
            <a:cs typeface="Arial" panose="020B0604020202020204" pitchFamily="34" charset="0"/>
          </a:endParaRPr>
        </a:p>
      </dgm:t>
    </dgm:pt>
    <dgm:pt modelId="{212AD554-1CA9-4035-85DA-771BFF6FE3B4}">
      <dgm:prSet phldrT="[Text]" custT="1"/>
      <dgm:spPr>
        <a:ln>
          <a:solidFill>
            <a:schemeClr val="accent1"/>
          </a:solidFill>
        </a:ln>
      </dgm:spPr>
      <dgm:t>
        <a:bodyPr/>
        <a:lstStyle/>
        <a:p>
          <a:r>
            <a:rPr lang="de-DE" sz="1200" b="1" dirty="0" smtClean="0">
              <a:latin typeface="Arial" panose="020B0604020202020204" pitchFamily="34" charset="0"/>
              <a:cs typeface="Arial" panose="020B0604020202020204" pitchFamily="34" charset="0"/>
            </a:rPr>
            <a:t>Prozessqualität </a:t>
          </a:r>
        </a:p>
        <a:p>
          <a:r>
            <a:rPr lang="de-DE" sz="1000" dirty="0" smtClean="0">
              <a:latin typeface="Arial" panose="020B0604020202020204" pitchFamily="34" charset="0"/>
              <a:cs typeface="Arial" panose="020B0604020202020204" pitchFamily="34" charset="0"/>
            </a:rPr>
            <a:t>= Prozess der Berufsbildung</a:t>
          </a:r>
          <a:endParaRPr lang="de-DE" sz="1000" dirty="0">
            <a:latin typeface="Arial" panose="020B0604020202020204" pitchFamily="34" charset="0"/>
            <a:cs typeface="Arial" panose="020B0604020202020204" pitchFamily="34" charset="0"/>
          </a:endParaRPr>
        </a:p>
      </dgm:t>
    </dgm:pt>
    <dgm:pt modelId="{AF8A48AD-F2CB-46C5-B6A3-8A426E8B12EA}" type="parTrans" cxnId="{CD4C930D-C8AC-48D4-85AF-7111CC7B6943}">
      <dgm:prSet/>
      <dgm:spPr/>
      <dgm:t>
        <a:bodyPr/>
        <a:lstStyle/>
        <a:p>
          <a:endParaRPr lang="de-DE">
            <a:latin typeface="Arial" panose="020B0604020202020204" pitchFamily="34" charset="0"/>
            <a:cs typeface="Arial" panose="020B0604020202020204" pitchFamily="34" charset="0"/>
          </a:endParaRPr>
        </a:p>
      </dgm:t>
    </dgm:pt>
    <dgm:pt modelId="{25290942-117D-4BFD-A40A-740C75669C8F}" type="sibTrans" cxnId="{CD4C930D-C8AC-48D4-85AF-7111CC7B6943}">
      <dgm:prSet/>
      <dgm:spPr/>
      <dgm:t>
        <a:bodyPr/>
        <a:lstStyle/>
        <a:p>
          <a:endParaRPr lang="de-DE">
            <a:latin typeface="Arial" panose="020B0604020202020204" pitchFamily="34" charset="0"/>
            <a:cs typeface="Arial" panose="020B0604020202020204" pitchFamily="34" charset="0"/>
          </a:endParaRPr>
        </a:p>
      </dgm:t>
    </dgm:pt>
    <dgm:pt modelId="{FFB39103-848C-4CFE-8F3C-0822B036E218}">
      <dgm:prSet phldrT="[Text]" custT="1"/>
      <dgm:spPr>
        <a:ln>
          <a:solidFill>
            <a:schemeClr val="accent1"/>
          </a:solidFill>
        </a:ln>
      </dgm:spPr>
      <dgm:t>
        <a:bodyPr/>
        <a:lstStyle/>
        <a:p>
          <a:r>
            <a:rPr lang="de-DE" sz="900" dirty="0" smtClean="0">
              <a:latin typeface="Arial" panose="020B0604020202020204" pitchFamily="34" charset="0"/>
              <a:cs typeface="Arial" panose="020B0604020202020204" pitchFamily="34" charset="0"/>
            </a:rPr>
            <a:t>Vermittlung der Inhalte</a:t>
          </a:r>
          <a:endParaRPr lang="de-DE" sz="900" dirty="0">
            <a:latin typeface="Arial" panose="020B0604020202020204" pitchFamily="34" charset="0"/>
            <a:cs typeface="Arial" panose="020B0604020202020204" pitchFamily="34" charset="0"/>
          </a:endParaRPr>
        </a:p>
      </dgm:t>
    </dgm:pt>
    <dgm:pt modelId="{84463679-17BB-40E2-B6DC-0AFC5CD255BB}" type="parTrans" cxnId="{D9376303-60C7-4861-AD89-C1709F10B48B}">
      <dgm:prSet/>
      <dgm:spPr/>
      <dgm:t>
        <a:bodyPr/>
        <a:lstStyle/>
        <a:p>
          <a:endParaRPr lang="de-DE">
            <a:latin typeface="Arial" panose="020B0604020202020204" pitchFamily="34" charset="0"/>
            <a:cs typeface="Arial" panose="020B0604020202020204" pitchFamily="34" charset="0"/>
          </a:endParaRPr>
        </a:p>
      </dgm:t>
    </dgm:pt>
    <dgm:pt modelId="{F4597E88-ACC8-4BBF-9F2A-1666F6155821}" type="sibTrans" cxnId="{D9376303-60C7-4861-AD89-C1709F10B48B}">
      <dgm:prSet/>
      <dgm:spPr/>
      <dgm:t>
        <a:bodyPr/>
        <a:lstStyle/>
        <a:p>
          <a:endParaRPr lang="de-DE">
            <a:latin typeface="Arial" panose="020B0604020202020204" pitchFamily="34" charset="0"/>
            <a:cs typeface="Arial" panose="020B0604020202020204" pitchFamily="34" charset="0"/>
          </a:endParaRPr>
        </a:p>
      </dgm:t>
    </dgm:pt>
    <dgm:pt modelId="{06E26CF5-2B14-467A-B486-CD2801517459}">
      <dgm:prSet phldrT="[Text]" custT="1"/>
      <dgm:spPr>
        <a:ln>
          <a:solidFill>
            <a:srgbClr val="00B0F0"/>
          </a:solidFill>
        </a:ln>
      </dgm:spPr>
      <dgm:t>
        <a:bodyPr/>
        <a:lstStyle/>
        <a:p>
          <a:r>
            <a:rPr lang="de-DE" sz="1200" b="1" dirty="0" smtClean="0">
              <a:latin typeface="Arial" panose="020B0604020202020204" pitchFamily="34" charset="0"/>
              <a:cs typeface="Arial" panose="020B0604020202020204" pitchFamily="34" charset="0"/>
            </a:rPr>
            <a:t>Output-qualität</a:t>
          </a:r>
          <a:r>
            <a:rPr lang="de-DE" sz="1000" b="1" dirty="0" smtClean="0">
              <a:latin typeface="Arial" panose="020B0604020202020204" pitchFamily="34" charset="0"/>
              <a:cs typeface="Arial" panose="020B0604020202020204" pitchFamily="34" charset="0"/>
            </a:rPr>
            <a:t> </a:t>
          </a:r>
        </a:p>
        <a:p>
          <a:r>
            <a:rPr lang="de-DE" sz="1000" dirty="0" smtClean="0">
              <a:latin typeface="Arial" panose="020B0604020202020204" pitchFamily="34" charset="0"/>
              <a:cs typeface="Arial" panose="020B0604020202020204" pitchFamily="34" charset="0"/>
            </a:rPr>
            <a:t>= Kompetenzen nach der Berufsbildung</a:t>
          </a:r>
          <a:endParaRPr lang="de-DE" sz="1000" dirty="0">
            <a:latin typeface="Arial" panose="020B0604020202020204" pitchFamily="34" charset="0"/>
            <a:cs typeface="Arial" panose="020B0604020202020204" pitchFamily="34" charset="0"/>
          </a:endParaRPr>
        </a:p>
      </dgm:t>
    </dgm:pt>
    <dgm:pt modelId="{D0E48130-B605-4BF7-BB02-4471BB068A77}" type="parTrans" cxnId="{BA6077EA-56C5-4717-A189-B7DEF5EC51D6}">
      <dgm:prSet/>
      <dgm:spPr/>
      <dgm:t>
        <a:bodyPr/>
        <a:lstStyle/>
        <a:p>
          <a:endParaRPr lang="de-DE">
            <a:latin typeface="Arial" panose="020B0604020202020204" pitchFamily="34" charset="0"/>
            <a:cs typeface="Arial" panose="020B0604020202020204" pitchFamily="34" charset="0"/>
          </a:endParaRPr>
        </a:p>
      </dgm:t>
    </dgm:pt>
    <dgm:pt modelId="{CF1455BD-EDC0-4297-BDEB-1F8687748172}" type="sibTrans" cxnId="{BA6077EA-56C5-4717-A189-B7DEF5EC51D6}">
      <dgm:prSet/>
      <dgm:spPr/>
      <dgm:t>
        <a:bodyPr/>
        <a:lstStyle/>
        <a:p>
          <a:endParaRPr lang="de-DE">
            <a:latin typeface="Arial" panose="020B0604020202020204" pitchFamily="34" charset="0"/>
            <a:cs typeface="Arial" panose="020B0604020202020204" pitchFamily="34" charset="0"/>
          </a:endParaRPr>
        </a:p>
      </dgm:t>
    </dgm:pt>
    <dgm:pt modelId="{A2705087-875B-4677-95CA-6B17B819AAC0}">
      <dgm:prSet phldrT="[Text]" custT="1"/>
      <dgm:spPr>
        <a:ln>
          <a:solidFill>
            <a:srgbClr val="7030A0"/>
          </a:solidFill>
        </a:ln>
      </dgm:spPr>
      <dgm:t>
        <a:bodyPr/>
        <a:lstStyle/>
        <a:p>
          <a:r>
            <a:rPr lang="de-DE" sz="1200" b="1" dirty="0" smtClean="0">
              <a:latin typeface="Arial" panose="020B0604020202020204" pitchFamily="34" charset="0"/>
              <a:cs typeface="Arial" panose="020B0604020202020204" pitchFamily="34" charset="0"/>
            </a:rPr>
            <a:t>Outcome-qualität</a:t>
          </a:r>
          <a:r>
            <a:rPr lang="de-DE" sz="1000" dirty="0" smtClean="0">
              <a:latin typeface="Arial" panose="020B0604020202020204" pitchFamily="34" charset="0"/>
              <a:cs typeface="Arial" panose="020B0604020202020204" pitchFamily="34" charset="0"/>
            </a:rPr>
            <a:t> </a:t>
          </a:r>
        </a:p>
        <a:p>
          <a:r>
            <a:rPr lang="de-DE" sz="1000" dirty="0" smtClean="0">
              <a:latin typeface="Arial" panose="020B0604020202020204" pitchFamily="34" charset="0"/>
              <a:cs typeface="Arial" panose="020B0604020202020204" pitchFamily="34" charset="0"/>
            </a:rPr>
            <a:t>= Verwertung der erworbenen Kompetenzen</a:t>
          </a:r>
          <a:endParaRPr lang="de-DE" sz="1000" dirty="0">
            <a:latin typeface="Arial" panose="020B0604020202020204" pitchFamily="34" charset="0"/>
            <a:cs typeface="Arial" panose="020B0604020202020204" pitchFamily="34" charset="0"/>
          </a:endParaRPr>
        </a:p>
      </dgm:t>
    </dgm:pt>
    <dgm:pt modelId="{8B08D12C-17BB-4FB4-BF74-B9D2CB31D167}" type="parTrans" cxnId="{831B1EB4-AEF4-4D27-B28C-9872EFF1D7E2}">
      <dgm:prSet/>
      <dgm:spPr/>
      <dgm:t>
        <a:bodyPr/>
        <a:lstStyle/>
        <a:p>
          <a:endParaRPr lang="de-DE">
            <a:latin typeface="Arial" panose="020B0604020202020204" pitchFamily="34" charset="0"/>
            <a:cs typeface="Arial" panose="020B0604020202020204" pitchFamily="34" charset="0"/>
          </a:endParaRPr>
        </a:p>
      </dgm:t>
    </dgm:pt>
    <dgm:pt modelId="{9EA68E66-7AF0-4823-8AD1-0DA58DDDF07C}" type="sibTrans" cxnId="{831B1EB4-AEF4-4D27-B28C-9872EFF1D7E2}">
      <dgm:prSet/>
      <dgm:spPr/>
      <dgm:t>
        <a:bodyPr/>
        <a:lstStyle/>
        <a:p>
          <a:endParaRPr lang="de-DE">
            <a:latin typeface="Arial" panose="020B0604020202020204" pitchFamily="34" charset="0"/>
            <a:cs typeface="Arial" panose="020B0604020202020204" pitchFamily="34" charset="0"/>
          </a:endParaRPr>
        </a:p>
      </dgm:t>
    </dgm:pt>
    <dgm:pt modelId="{DF63ACFF-5A6E-4B84-A7A3-A1C68C34B168}">
      <dgm:prSet phldrT="[Text]" custT="1"/>
      <dgm:spPr>
        <a:ln>
          <a:solidFill>
            <a:srgbClr val="00B050"/>
          </a:solidFill>
        </a:ln>
      </dgm:spPr>
      <dgm:t>
        <a:bodyPr/>
        <a:lstStyle/>
        <a:p>
          <a:r>
            <a:rPr lang="de-DE" sz="900" dirty="0" smtClean="0">
              <a:latin typeface="Arial" panose="020B0604020202020204" pitchFamily="34" charset="0"/>
              <a:cs typeface="Arial" panose="020B0604020202020204" pitchFamily="34" charset="0"/>
            </a:rPr>
            <a:t>Eignung der Berufsbildungs-stätte</a:t>
          </a:r>
          <a:endParaRPr lang="de-DE" sz="900" dirty="0">
            <a:latin typeface="Arial" panose="020B0604020202020204" pitchFamily="34" charset="0"/>
            <a:cs typeface="Arial" panose="020B0604020202020204" pitchFamily="34" charset="0"/>
          </a:endParaRPr>
        </a:p>
      </dgm:t>
    </dgm:pt>
    <dgm:pt modelId="{C80E3107-8C85-4262-892E-630B24FA89BB}" type="parTrans" cxnId="{21EAC4CC-0CA7-4771-9FAA-00948B1C04C4}">
      <dgm:prSet/>
      <dgm:spPr/>
      <dgm:t>
        <a:bodyPr/>
        <a:lstStyle/>
        <a:p>
          <a:endParaRPr lang="de-DE">
            <a:latin typeface="Arial" panose="020B0604020202020204" pitchFamily="34" charset="0"/>
            <a:cs typeface="Arial" panose="020B0604020202020204" pitchFamily="34" charset="0"/>
          </a:endParaRPr>
        </a:p>
      </dgm:t>
    </dgm:pt>
    <dgm:pt modelId="{FBA986FA-FEBD-43A4-A465-7A880CB92A74}" type="sibTrans" cxnId="{21EAC4CC-0CA7-4771-9FAA-00948B1C04C4}">
      <dgm:prSet/>
      <dgm:spPr/>
      <dgm:t>
        <a:bodyPr/>
        <a:lstStyle/>
        <a:p>
          <a:endParaRPr lang="de-DE">
            <a:latin typeface="Arial" panose="020B0604020202020204" pitchFamily="34" charset="0"/>
            <a:cs typeface="Arial" panose="020B0604020202020204" pitchFamily="34" charset="0"/>
          </a:endParaRPr>
        </a:p>
      </dgm:t>
    </dgm:pt>
    <dgm:pt modelId="{163321A8-9279-4047-8CE4-C847B4A3C4B3}">
      <dgm:prSet phldrT="[Text]" custT="1"/>
      <dgm:spPr>
        <a:ln>
          <a:solidFill>
            <a:srgbClr val="00B050"/>
          </a:solidFill>
        </a:ln>
      </dgm:spPr>
      <dgm:t>
        <a:bodyPr/>
        <a:lstStyle/>
        <a:p>
          <a:r>
            <a:rPr lang="de-DE" sz="900" dirty="0" smtClean="0">
              <a:latin typeface="Arial" panose="020B0604020202020204" pitchFamily="34" charset="0"/>
              <a:cs typeface="Arial" panose="020B0604020202020204" pitchFamily="34" charset="0"/>
            </a:rPr>
            <a:t>Qualifikation des Berufsbildungs-personals</a:t>
          </a:r>
          <a:endParaRPr lang="de-DE" sz="900" dirty="0">
            <a:latin typeface="Arial" panose="020B0604020202020204" pitchFamily="34" charset="0"/>
            <a:cs typeface="Arial" panose="020B0604020202020204" pitchFamily="34" charset="0"/>
          </a:endParaRPr>
        </a:p>
      </dgm:t>
    </dgm:pt>
    <dgm:pt modelId="{E0045D9E-9BD2-4D6A-9C4F-8DC10A33D0B6}" type="parTrans" cxnId="{A94CA4E1-A426-4CB6-BF0D-24E5D1EE0205}">
      <dgm:prSet/>
      <dgm:spPr/>
      <dgm:t>
        <a:bodyPr/>
        <a:lstStyle/>
        <a:p>
          <a:endParaRPr lang="de-DE">
            <a:latin typeface="Arial" panose="020B0604020202020204" pitchFamily="34" charset="0"/>
            <a:cs typeface="Arial" panose="020B0604020202020204" pitchFamily="34" charset="0"/>
          </a:endParaRPr>
        </a:p>
      </dgm:t>
    </dgm:pt>
    <dgm:pt modelId="{F9CE6D87-977B-4361-ABFD-D42E186B1E01}" type="sibTrans" cxnId="{A94CA4E1-A426-4CB6-BF0D-24E5D1EE0205}">
      <dgm:prSet/>
      <dgm:spPr/>
      <dgm:t>
        <a:bodyPr/>
        <a:lstStyle/>
        <a:p>
          <a:endParaRPr lang="de-DE">
            <a:latin typeface="Arial" panose="020B0604020202020204" pitchFamily="34" charset="0"/>
            <a:cs typeface="Arial" panose="020B0604020202020204" pitchFamily="34" charset="0"/>
          </a:endParaRPr>
        </a:p>
      </dgm:t>
    </dgm:pt>
    <dgm:pt modelId="{15CF162D-2338-4E4E-89F1-E2200E9F2196}">
      <dgm:prSet phldrT="[Text]" custT="1"/>
      <dgm:spPr>
        <a:ln>
          <a:solidFill>
            <a:schemeClr val="accent1"/>
          </a:solidFill>
        </a:ln>
      </dgm:spPr>
      <dgm:t>
        <a:bodyPr/>
        <a:lstStyle/>
        <a:p>
          <a:r>
            <a:rPr lang="de-DE" sz="900" dirty="0" smtClean="0">
              <a:latin typeface="Arial" panose="020B0604020202020204" pitchFamily="34" charset="0"/>
              <a:cs typeface="Arial" panose="020B0604020202020204" pitchFamily="34" charset="0"/>
            </a:rPr>
            <a:t>Arbeits- und Lernmethoden</a:t>
          </a:r>
          <a:endParaRPr lang="de-DE" sz="900" dirty="0">
            <a:latin typeface="Arial" panose="020B0604020202020204" pitchFamily="34" charset="0"/>
            <a:cs typeface="Arial" panose="020B0604020202020204" pitchFamily="34" charset="0"/>
          </a:endParaRPr>
        </a:p>
      </dgm:t>
    </dgm:pt>
    <dgm:pt modelId="{07217472-9BD0-45F6-82C1-7621AC5C4326}" type="parTrans" cxnId="{A24ABF18-DC66-43AD-BE76-F774DB14DE26}">
      <dgm:prSet/>
      <dgm:spPr/>
      <dgm:t>
        <a:bodyPr/>
        <a:lstStyle/>
        <a:p>
          <a:endParaRPr lang="de-DE">
            <a:latin typeface="Arial" panose="020B0604020202020204" pitchFamily="34" charset="0"/>
            <a:cs typeface="Arial" panose="020B0604020202020204" pitchFamily="34" charset="0"/>
          </a:endParaRPr>
        </a:p>
      </dgm:t>
    </dgm:pt>
    <dgm:pt modelId="{F65A3CA3-E230-4A8B-A445-B9813726C9E0}" type="sibTrans" cxnId="{A24ABF18-DC66-43AD-BE76-F774DB14DE26}">
      <dgm:prSet/>
      <dgm:spPr/>
      <dgm:t>
        <a:bodyPr/>
        <a:lstStyle/>
        <a:p>
          <a:endParaRPr lang="de-DE">
            <a:latin typeface="Arial" panose="020B0604020202020204" pitchFamily="34" charset="0"/>
            <a:cs typeface="Arial" panose="020B0604020202020204" pitchFamily="34" charset="0"/>
          </a:endParaRPr>
        </a:p>
      </dgm:t>
    </dgm:pt>
    <dgm:pt modelId="{71451A46-DE36-49CA-9299-AF5CF2346632}">
      <dgm:prSet phldrT="[Text]" custT="1"/>
      <dgm:spPr>
        <a:ln>
          <a:solidFill>
            <a:srgbClr val="00B0F0"/>
          </a:solidFill>
        </a:ln>
      </dgm:spPr>
      <dgm:t>
        <a:bodyPr/>
        <a:lstStyle/>
        <a:p>
          <a:r>
            <a:rPr lang="de-DE" sz="900" dirty="0" smtClean="0">
              <a:latin typeface="Arial" panose="020B0604020202020204" pitchFamily="34" charset="0"/>
              <a:cs typeface="Arial" panose="020B0604020202020204" pitchFamily="34" charset="0"/>
            </a:rPr>
            <a:t>Alles rund um die Prüfung</a:t>
          </a:r>
          <a:endParaRPr lang="de-DE" sz="900" dirty="0">
            <a:latin typeface="Arial" panose="020B0604020202020204" pitchFamily="34" charset="0"/>
            <a:cs typeface="Arial" panose="020B0604020202020204" pitchFamily="34" charset="0"/>
          </a:endParaRPr>
        </a:p>
      </dgm:t>
    </dgm:pt>
    <dgm:pt modelId="{1AA7A826-9993-4810-AE0C-A2A93E2F60E8}" type="parTrans" cxnId="{80CCEC6C-D46E-4603-AFA7-C79CBF209C4C}">
      <dgm:prSet/>
      <dgm:spPr/>
      <dgm:t>
        <a:bodyPr/>
        <a:lstStyle/>
        <a:p>
          <a:endParaRPr lang="de-DE">
            <a:latin typeface="Arial" panose="020B0604020202020204" pitchFamily="34" charset="0"/>
            <a:cs typeface="Arial" panose="020B0604020202020204" pitchFamily="34" charset="0"/>
          </a:endParaRPr>
        </a:p>
      </dgm:t>
    </dgm:pt>
    <dgm:pt modelId="{D7CDD6AB-AD88-4654-BD69-0184E857E2E3}" type="sibTrans" cxnId="{80CCEC6C-D46E-4603-AFA7-C79CBF209C4C}">
      <dgm:prSet/>
      <dgm:spPr/>
      <dgm:t>
        <a:bodyPr/>
        <a:lstStyle/>
        <a:p>
          <a:endParaRPr lang="de-DE">
            <a:latin typeface="Arial" panose="020B0604020202020204" pitchFamily="34" charset="0"/>
            <a:cs typeface="Arial" panose="020B0604020202020204" pitchFamily="34" charset="0"/>
          </a:endParaRPr>
        </a:p>
      </dgm:t>
    </dgm:pt>
    <dgm:pt modelId="{28EAE164-7347-47C1-BBE7-0E95AA29C711}">
      <dgm:prSet phldrT="[Text]" custT="1"/>
      <dgm:spPr>
        <a:ln>
          <a:solidFill>
            <a:srgbClr val="7030A0"/>
          </a:solidFill>
        </a:ln>
      </dgm:spPr>
      <dgm:t>
        <a:bodyPr/>
        <a:lstStyle/>
        <a:p>
          <a:r>
            <a:rPr lang="de-DE" sz="900" dirty="0" smtClean="0">
              <a:latin typeface="Arial" panose="020B0604020202020204" pitchFamily="34" charset="0"/>
              <a:cs typeface="Arial" panose="020B0604020202020204" pitchFamily="34" charset="0"/>
            </a:rPr>
            <a:t>Nachhaltige Verwertung von Abschlüssen / Berufliche Entwicklung</a:t>
          </a:r>
          <a:endParaRPr lang="de-DE" sz="900" dirty="0">
            <a:latin typeface="Arial" panose="020B0604020202020204" pitchFamily="34" charset="0"/>
            <a:cs typeface="Arial" panose="020B0604020202020204" pitchFamily="34" charset="0"/>
          </a:endParaRPr>
        </a:p>
      </dgm:t>
    </dgm:pt>
    <dgm:pt modelId="{567761F5-AB04-47DA-ABB4-8D36F0E9805A}" type="parTrans" cxnId="{CF869FB3-CF82-43E8-B6F9-E3642889CD21}">
      <dgm:prSet/>
      <dgm:spPr/>
      <dgm:t>
        <a:bodyPr/>
        <a:lstStyle/>
        <a:p>
          <a:endParaRPr lang="de-DE">
            <a:latin typeface="Arial" panose="020B0604020202020204" pitchFamily="34" charset="0"/>
            <a:cs typeface="Arial" panose="020B0604020202020204" pitchFamily="34" charset="0"/>
          </a:endParaRPr>
        </a:p>
      </dgm:t>
    </dgm:pt>
    <dgm:pt modelId="{CD08E928-8AF0-4D85-B5B4-90B922C2A466}" type="sibTrans" cxnId="{CF869FB3-CF82-43E8-B6F9-E3642889CD21}">
      <dgm:prSet/>
      <dgm:spPr/>
      <dgm:t>
        <a:bodyPr/>
        <a:lstStyle/>
        <a:p>
          <a:endParaRPr lang="de-DE">
            <a:latin typeface="Arial" panose="020B0604020202020204" pitchFamily="34" charset="0"/>
            <a:cs typeface="Arial" panose="020B0604020202020204" pitchFamily="34" charset="0"/>
          </a:endParaRPr>
        </a:p>
      </dgm:t>
    </dgm:pt>
    <dgm:pt modelId="{81117582-DDEA-4594-B900-2436665283A8}" type="pres">
      <dgm:prSet presAssocID="{C6322B5C-7C95-4A2A-B343-8798618BEADB}" presName="Name0" presStyleCnt="0">
        <dgm:presLayoutVars>
          <dgm:chPref val="1"/>
          <dgm:dir/>
          <dgm:animOne val="branch"/>
          <dgm:animLvl val="lvl"/>
          <dgm:resizeHandles/>
        </dgm:presLayoutVars>
      </dgm:prSet>
      <dgm:spPr/>
      <dgm:t>
        <a:bodyPr/>
        <a:lstStyle/>
        <a:p>
          <a:endParaRPr lang="de-DE"/>
        </a:p>
      </dgm:t>
    </dgm:pt>
    <dgm:pt modelId="{8597D3F6-2F53-4D02-8BCF-3648D06A7DCB}" type="pres">
      <dgm:prSet presAssocID="{F1637B4F-D352-4ECC-9A0A-A2B063B257C4}" presName="vertOne" presStyleCnt="0"/>
      <dgm:spPr/>
    </dgm:pt>
    <dgm:pt modelId="{3A8815EA-8EA1-4313-A101-8E118B9414CF}" type="pres">
      <dgm:prSet presAssocID="{F1637B4F-D352-4ECC-9A0A-A2B063B257C4}" presName="txOne" presStyleLbl="node0" presStyleIdx="0" presStyleCnt="1" custScaleY="59900">
        <dgm:presLayoutVars>
          <dgm:chPref val="3"/>
        </dgm:presLayoutVars>
      </dgm:prSet>
      <dgm:spPr/>
      <dgm:t>
        <a:bodyPr/>
        <a:lstStyle/>
        <a:p>
          <a:endParaRPr lang="de-DE"/>
        </a:p>
      </dgm:t>
    </dgm:pt>
    <dgm:pt modelId="{CF957399-FE1D-4288-9353-114965D974B7}" type="pres">
      <dgm:prSet presAssocID="{F1637B4F-D352-4ECC-9A0A-A2B063B257C4}" presName="parTransOne" presStyleCnt="0"/>
      <dgm:spPr/>
    </dgm:pt>
    <dgm:pt modelId="{139B33F3-A954-447E-B0FC-A21F6EE9F6C7}" type="pres">
      <dgm:prSet presAssocID="{F1637B4F-D352-4ECC-9A0A-A2B063B257C4}" presName="horzOne" presStyleCnt="0"/>
      <dgm:spPr/>
    </dgm:pt>
    <dgm:pt modelId="{44EE2E49-A13B-4B45-9E36-E7AE3BA3EFEA}" type="pres">
      <dgm:prSet presAssocID="{263FAA97-3C4B-4D66-8F4C-CC76B5845972}" presName="vertTwo" presStyleCnt="0"/>
      <dgm:spPr/>
    </dgm:pt>
    <dgm:pt modelId="{AF709850-E2C7-4217-A3AE-4B9EF44D80F1}" type="pres">
      <dgm:prSet presAssocID="{263FAA97-3C4B-4D66-8F4C-CC76B5845972}" presName="txTwo" presStyleLbl="node2" presStyleIdx="0" presStyleCnt="4">
        <dgm:presLayoutVars>
          <dgm:chPref val="3"/>
        </dgm:presLayoutVars>
      </dgm:prSet>
      <dgm:spPr/>
      <dgm:t>
        <a:bodyPr/>
        <a:lstStyle/>
        <a:p>
          <a:endParaRPr lang="de-DE"/>
        </a:p>
      </dgm:t>
    </dgm:pt>
    <dgm:pt modelId="{B079A680-44CB-4BDB-AB3A-9DBA2942A82B}" type="pres">
      <dgm:prSet presAssocID="{263FAA97-3C4B-4D66-8F4C-CC76B5845972}" presName="parTransTwo" presStyleCnt="0"/>
      <dgm:spPr/>
    </dgm:pt>
    <dgm:pt modelId="{C0420FA2-2F53-4DEF-B3AD-9BE8D84857BD}" type="pres">
      <dgm:prSet presAssocID="{263FAA97-3C4B-4D66-8F4C-CC76B5845972}" presName="horzTwo" presStyleCnt="0"/>
      <dgm:spPr/>
    </dgm:pt>
    <dgm:pt modelId="{83D564FE-4F5F-49EA-AE43-5725083C7750}" type="pres">
      <dgm:prSet presAssocID="{F62D7B7D-B70F-4FD4-A933-B1C02DDE835E}" presName="vertThree" presStyleCnt="0"/>
      <dgm:spPr/>
    </dgm:pt>
    <dgm:pt modelId="{AA9D2C73-A075-419F-A896-72FFAEA2573D}" type="pres">
      <dgm:prSet presAssocID="{F62D7B7D-B70F-4FD4-A933-B1C02DDE835E}" presName="txThree" presStyleLbl="node3" presStyleIdx="0" presStyleCnt="7">
        <dgm:presLayoutVars>
          <dgm:chPref val="3"/>
        </dgm:presLayoutVars>
      </dgm:prSet>
      <dgm:spPr/>
      <dgm:t>
        <a:bodyPr/>
        <a:lstStyle/>
        <a:p>
          <a:endParaRPr lang="de-DE"/>
        </a:p>
      </dgm:t>
    </dgm:pt>
    <dgm:pt modelId="{0A032CFB-C807-429F-8CD2-22F0E4FA8C61}" type="pres">
      <dgm:prSet presAssocID="{F62D7B7D-B70F-4FD4-A933-B1C02DDE835E}" presName="horzThree" presStyleCnt="0"/>
      <dgm:spPr/>
    </dgm:pt>
    <dgm:pt modelId="{12092B90-0C60-405A-8F94-3D6C342B4764}" type="pres">
      <dgm:prSet presAssocID="{39A3271A-A6CD-4655-BC83-9B3190C9B12F}" presName="sibSpaceThree" presStyleCnt="0"/>
      <dgm:spPr/>
    </dgm:pt>
    <dgm:pt modelId="{1A6F933D-D09E-4A6C-98B5-3CF09F7D75B1}" type="pres">
      <dgm:prSet presAssocID="{DF63ACFF-5A6E-4B84-A7A3-A1C68C34B168}" presName="vertThree" presStyleCnt="0"/>
      <dgm:spPr/>
    </dgm:pt>
    <dgm:pt modelId="{F21D40C0-A77C-423F-8691-7F379DE542CE}" type="pres">
      <dgm:prSet presAssocID="{DF63ACFF-5A6E-4B84-A7A3-A1C68C34B168}" presName="txThree" presStyleLbl="node3" presStyleIdx="1" presStyleCnt="7">
        <dgm:presLayoutVars>
          <dgm:chPref val="3"/>
        </dgm:presLayoutVars>
      </dgm:prSet>
      <dgm:spPr/>
      <dgm:t>
        <a:bodyPr/>
        <a:lstStyle/>
        <a:p>
          <a:endParaRPr lang="de-DE"/>
        </a:p>
      </dgm:t>
    </dgm:pt>
    <dgm:pt modelId="{F542F8C4-F3FE-4954-89A3-CC722401A021}" type="pres">
      <dgm:prSet presAssocID="{DF63ACFF-5A6E-4B84-A7A3-A1C68C34B168}" presName="horzThree" presStyleCnt="0"/>
      <dgm:spPr/>
    </dgm:pt>
    <dgm:pt modelId="{45EAE266-E05A-4DF3-AEA1-C9BEB2F20BD3}" type="pres">
      <dgm:prSet presAssocID="{FBA986FA-FEBD-43A4-A465-7A880CB92A74}" presName="sibSpaceThree" presStyleCnt="0"/>
      <dgm:spPr/>
    </dgm:pt>
    <dgm:pt modelId="{B52B05EB-9D9B-45ED-8A74-BA104F4099B8}" type="pres">
      <dgm:prSet presAssocID="{163321A8-9279-4047-8CE4-C847B4A3C4B3}" presName="vertThree" presStyleCnt="0"/>
      <dgm:spPr/>
    </dgm:pt>
    <dgm:pt modelId="{7EC33D77-16DD-40ED-8045-969CC3BC6EEF}" type="pres">
      <dgm:prSet presAssocID="{163321A8-9279-4047-8CE4-C847B4A3C4B3}" presName="txThree" presStyleLbl="node3" presStyleIdx="2" presStyleCnt="7">
        <dgm:presLayoutVars>
          <dgm:chPref val="3"/>
        </dgm:presLayoutVars>
      </dgm:prSet>
      <dgm:spPr/>
      <dgm:t>
        <a:bodyPr/>
        <a:lstStyle/>
        <a:p>
          <a:endParaRPr lang="de-DE"/>
        </a:p>
      </dgm:t>
    </dgm:pt>
    <dgm:pt modelId="{0F05A909-DF99-44F6-89B7-5C0E0714E70D}" type="pres">
      <dgm:prSet presAssocID="{163321A8-9279-4047-8CE4-C847B4A3C4B3}" presName="horzThree" presStyleCnt="0"/>
      <dgm:spPr/>
    </dgm:pt>
    <dgm:pt modelId="{C20A4523-0D91-455C-9429-13FFC565781A}" type="pres">
      <dgm:prSet presAssocID="{5CF5347D-9605-4615-B00A-B3F36B19B8E0}" presName="sibSpaceTwo" presStyleCnt="0"/>
      <dgm:spPr/>
    </dgm:pt>
    <dgm:pt modelId="{435BB563-6791-4562-8596-CEA00BE4E6E9}" type="pres">
      <dgm:prSet presAssocID="{212AD554-1CA9-4035-85DA-771BFF6FE3B4}" presName="vertTwo" presStyleCnt="0"/>
      <dgm:spPr/>
    </dgm:pt>
    <dgm:pt modelId="{F8E18D8E-8E95-4258-BEFD-F54E61E30E91}" type="pres">
      <dgm:prSet presAssocID="{212AD554-1CA9-4035-85DA-771BFF6FE3B4}" presName="txTwo" presStyleLbl="node2" presStyleIdx="1" presStyleCnt="4">
        <dgm:presLayoutVars>
          <dgm:chPref val="3"/>
        </dgm:presLayoutVars>
      </dgm:prSet>
      <dgm:spPr/>
      <dgm:t>
        <a:bodyPr/>
        <a:lstStyle/>
        <a:p>
          <a:endParaRPr lang="de-DE"/>
        </a:p>
      </dgm:t>
    </dgm:pt>
    <dgm:pt modelId="{20717084-3C5A-44BC-B70C-016BDAEF6DA3}" type="pres">
      <dgm:prSet presAssocID="{212AD554-1CA9-4035-85DA-771BFF6FE3B4}" presName="parTransTwo" presStyleCnt="0"/>
      <dgm:spPr/>
    </dgm:pt>
    <dgm:pt modelId="{59A1457D-A4D0-4C34-A43A-D456E14D8B2F}" type="pres">
      <dgm:prSet presAssocID="{212AD554-1CA9-4035-85DA-771BFF6FE3B4}" presName="horzTwo" presStyleCnt="0"/>
      <dgm:spPr/>
    </dgm:pt>
    <dgm:pt modelId="{5468F56D-08E9-433D-B1E8-E0484F146ED7}" type="pres">
      <dgm:prSet presAssocID="{FFB39103-848C-4CFE-8F3C-0822B036E218}" presName="vertThree" presStyleCnt="0"/>
      <dgm:spPr/>
    </dgm:pt>
    <dgm:pt modelId="{C8C30364-4AAE-4C1E-AB93-B7EA62D83837}" type="pres">
      <dgm:prSet presAssocID="{FFB39103-848C-4CFE-8F3C-0822B036E218}" presName="txThree" presStyleLbl="node3" presStyleIdx="3" presStyleCnt="7">
        <dgm:presLayoutVars>
          <dgm:chPref val="3"/>
        </dgm:presLayoutVars>
      </dgm:prSet>
      <dgm:spPr/>
      <dgm:t>
        <a:bodyPr/>
        <a:lstStyle/>
        <a:p>
          <a:endParaRPr lang="de-DE"/>
        </a:p>
      </dgm:t>
    </dgm:pt>
    <dgm:pt modelId="{51957FBE-4847-40E7-8C53-87B2C86EA91B}" type="pres">
      <dgm:prSet presAssocID="{FFB39103-848C-4CFE-8F3C-0822B036E218}" presName="horzThree" presStyleCnt="0"/>
      <dgm:spPr/>
    </dgm:pt>
    <dgm:pt modelId="{A615B629-721D-48E8-B6A8-6FB295371854}" type="pres">
      <dgm:prSet presAssocID="{F4597E88-ACC8-4BBF-9F2A-1666F6155821}" presName="sibSpaceThree" presStyleCnt="0"/>
      <dgm:spPr/>
    </dgm:pt>
    <dgm:pt modelId="{2913C6E1-D9A0-4B07-AA42-E3808B316280}" type="pres">
      <dgm:prSet presAssocID="{15CF162D-2338-4E4E-89F1-E2200E9F2196}" presName="vertThree" presStyleCnt="0"/>
      <dgm:spPr/>
    </dgm:pt>
    <dgm:pt modelId="{A66512AA-1E20-47D1-A807-6D36D1DBA352}" type="pres">
      <dgm:prSet presAssocID="{15CF162D-2338-4E4E-89F1-E2200E9F2196}" presName="txThree" presStyleLbl="node3" presStyleIdx="4" presStyleCnt="7">
        <dgm:presLayoutVars>
          <dgm:chPref val="3"/>
        </dgm:presLayoutVars>
      </dgm:prSet>
      <dgm:spPr/>
      <dgm:t>
        <a:bodyPr/>
        <a:lstStyle/>
        <a:p>
          <a:endParaRPr lang="de-DE"/>
        </a:p>
      </dgm:t>
    </dgm:pt>
    <dgm:pt modelId="{40B4097D-0B94-41D2-B686-E7AA76D99078}" type="pres">
      <dgm:prSet presAssocID="{15CF162D-2338-4E4E-89F1-E2200E9F2196}" presName="horzThree" presStyleCnt="0"/>
      <dgm:spPr/>
    </dgm:pt>
    <dgm:pt modelId="{F5182C5F-8E10-4E54-AC52-39A0FD05821C}" type="pres">
      <dgm:prSet presAssocID="{25290942-117D-4BFD-A40A-740C75669C8F}" presName="sibSpaceTwo" presStyleCnt="0"/>
      <dgm:spPr/>
    </dgm:pt>
    <dgm:pt modelId="{5E50A565-8853-456F-A6C6-7883526B2B06}" type="pres">
      <dgm:prSet presAssocID="{06E26CF5-2B14-467A-B486-CD2801517459}" presName="vertTwo" presStyleCnt="0"/>
      <dgm:spPr/>
    </dgm:pt>
    <dgm:pt modelId="{CAC892E2-2E13-42CE-B371-18F9B0637F48}" type="pres">
      <dgm:prSet presAssocID="{06E26CF5-2B14-467A-B486-CD2801517459}" presName="txTwo" presStyleLbl="node2" presStyleIdx="2" presStyleCnt="4">
        <dgm:presLayoutVars>
          <dgm:chPref val="3"/>
        </dgm:presLayoutVars>
      </dgm:prSet>
      <dgm:spPr/>
      <dgm:t>
        <a:bodyPr/>
        <a:lstStyle/>
        <a:p>
          <a:endParaRPr lang="de-DE"/>
        </a:p>
      </dgm:t>
    </dgm:pt>
    <dgm:pt modelId="{1A482181-92EC-45E5-8FDA-2AE42DC7B0DB}" type="pres">
      <dgm:prSet presAssocID="{06E26CF5-2B14-467A-B486-CD2801517459}" presName="parTransTwo" presStyleCnt="0"/>
      <dgm:spPr/>
    </dgm:pt>
    <dgm:pt modelId="{5CF73F64-D04F-4632-92AD-C323D31562F0}" type="pres">
      <dgm:prSet presAssocID="{06E26CF5-2B14-467A-B486-CD2801517459}" presName="horzTwo" presStyleCnt="0"/>
      <dgm:spPr/>
    </dgm:pt>
    <dgm:pt modelId="{AE5DD712-3DEA-4E14-9A98-F314A3732DB8}" type="pres">
      <dgm:prSet presAssocID="{71451A46-DE36-49CA-9299-AF5CF2346632}" presName="vertThree" presStyleCnt="0"/>
      <dgm:spPr/>
    </dgm:pt>
    <dgm:pt modelId="{7D19E3CB-B07B-4137-AB3D-9AA6BC235619}" type="pres">
      <dgm:prSet presAssocID="{71451A46-DE36-49CA-9299-AF5CF2346632}" presName="txThree" presStyleLbl="node3" presStyleIdx="5" presStyleCnt="7">
        <dgm:presLayoutVars>
          <dgm:chPref val="3"/>
        </dgm:presLayoutVars>
      </dgm:prSet>
      <dgm:spPr/>
      <dgm:t>
        <a:bodyPr/>
        <a:lstStyle/>
        <a:p>
          <a:endParaRPr lang="de-DE"/>
        </a:p>
      </dgm:t>
    </dgm:pt>
    <dgm:pt modelId="{A3ABF4E0-0C84-4030-B334-49AF21DA6FD6}" type="pres">
      <dgm:prSet presAssocID="{71451A46-DE36-49CA-9299-AF5CF2346632}" presName="horzThree" presStyleCnt="0"/>
      <dgm:spPr/>
    </dgm:pt>
    <dgm:pt modelId="{8D8A5BC3-09B4-42DF-828E-EDDAD51AC0F8}" type="pres">
      <dgm:prSet presAssocID="{CF1455BD-EDC0-4297-BDEB-1F8687748172}" presName="sibSpaceTwo" presStyleCnt="0"/>
      <dgm:spPr/>
    </dgm:pt>
    <dgm:pt modelId="{9D51E06B-FCBB-4353-817F-B46025DEA50A}" type="pres">
      <dgm:prSet presAssocID="{A2705087-875B-4677-95CA-6B17B819AAC0}" presName="vertTwo" presStyleCnt="0"/>
      <dgm:spPr/>
    </dgm:pt>
    <dgm:pt modelId="{0D20C555-2D8C-4C1E-8FAC-39F613D2E605}" type="pres">
      <dgm:prSet presAssocID="{A2705087-875B-4677-95CA-6B17B819AAC0}" presName="txTwo" presStyleLbl="node2" presStyleIdx="3" presStyleCnt="4">
        <dgm:presLayoutVars>
          <dgm:chPref val="3"/>
        </dgm:presLayoutVars>
      </dgm:prSet>
      <dgm:spPr/>
      <dgm:t>
        <a:bodyPr/>
        <a:lstStyle/>
        <a:p>
          <a:endParaRPr lang="de-DE"/>
        </a:p>
      </dgm:t>
    </dgm:pt>
    <dgm:pt modelId="{116A40DD-DEAB-4CF1-A923-C6B2B59BE542}" type="pres">
      <dgm:prSet presAssocID="{A2705087-875B-4677-95CA-6B17B819AAC0}" presName="parTransTwo" presStyleCnt="0"/>
      <dgm:spPr/>
    </dgm:pt>
    <dgm:pt modelId="{4E341474-0909-48F9-BE81-66F5C5FE58CD}" type="pres">
      <dgm:prSet presAssocID="{A2705087-875B-4677-95CA-6B17B819AAC0}" presName="horzTwo" presStyleCnt="0"/>
      <dgm:spPr/>
    </dgm:pt>
    <dgm:pt modelId="{4C4CDB94-3060-43BC-9FC9-086810E00FA7}" type="pres">
      <dgm:prSet presAssocID="{28EAE164-7347-47C1-BBE7-0E95AA29C711}" presName="vertThree" presStyleCnt="0"/>
      <dgm:spPr/>
    </dgm:pt>
    <dgm:pt modelId="{DD0578D2-C0BE-4976-840C-50A29E2F504D}" type="pres">
      <dgm:prSet presAssocID="{28EAE164-7347-47C1-BBE7-0E95AA29C711}" presName="txThree" presStyleLbl="node3" presStyleIdx="6" presStyleCnt="7">
        <dgm:presLayoutVars>
          <dgm:chPref val="3"/>
        </dgm:presLayoutVars>
      </dgm:prSet>
      <dgm:spPr/>
      <dgm:t>
        <a:bodyPr/>
        <a:lstStyle/>
        <a:p>
          <a:endParaRPr lang="de-DE"/>
        </a:p>
      </dgm:t>
    </dgm:pt>
    <dgm:pt modelId="{E9D1E9E0-72CB-468B-A29A-CA56FD0FD38E}" type="pres">
      <dgm:prSet presAssocID="{28EAE164-7347-47C1-BBE7-0E95AA29C711}" presName="horzThree" presStyleCnt="0"/>
      <dgm:spPr/>
    </dgm:pt>
  </dgm:ptLst>
  <dgm:cxnLst>
    <dgm:cxn modelId="{BA6077EA-56C5-4717-A189-B7DEF5EC51D6}" srcId="{F1637B4F-D352-4ECC-9A0A-A2B063B257C4}" destId="{06E26CF5-2B14-467A-B486-CD2801517459}" srcOrd="2" destOrd="0" parTransId="{D0E48130-B605-4BF7-BB02-4471BB068A77}" sibTransId="{CF1455BD-EDC0-4297-BDEB-1F8687748172}"/>
    <dgm:cxn modelId="{CD4C930D-C8AC-48D4-85AF-7111CC7B6943}" srcId="{F1637B4F-D352-4ECC-9A0A-A2B063B257C4}" destId="{212AD554-1CA9-4035-85DA-771BFF6FE3B4}" srcOrd="1" destOrd="0" parTransId="{AF8A48AD-F2CB-46C5-B6A3-8A426E8B12EA}" sibTransId="{25290942-117D-4BFD-A40A-740C75669C8F}"/>
    <dgm:cxn modelId="{21EAC4CC-0CA7-4771-9FAA-00948B1C04C4}" srcId="{263FAA97-3C4B-4D66-8F4C-CC76B5845972}" destId="{DF63ACFF-5A6E-4B84-A7A3-A1C68C34B168}" srcOrd="1" destOrd="0" parTransId="{C80E3107-8C85-4262-892E-630B24FA89BB}" sibTransId="{FBA986FA-FEBD-43A4-A465-7A880CB92A74}"/>
    <dgm:cxn modelId="{E6663C36-F3BB-4561-9F29-06A4EE848E63}" type="presOf" srcId="{71451A46-DE36-49CA-9299-AF5CF2346632}" destId="{7D19E3CB-B07B-4137-AB3D-9AA6BC235619}" srcOrd="0" destOrd="0" presId="urn:microsoft.com/office/officeart/2005/8/layout/hierarchy4"/>
    <dgm:cxn modelId="{5D42DA23-0F4A-4A3F-8E09-B26D89BDAF3E}" type="presOf" srcId="{163321A8-9279-4047-8CE4-C847B4A3C4B3}" destId="{7EC33D77-16DD-40ED-8045-969CC3BC6EEF}" srcOrd="0" destOrd="0" presId="urn:microsoft.com/office/officeart/2005/8/layout/hierarchy4"/>
    <dgm:cxn modelId="{45065179-2BC5-493D-96BB-31303A569D65}" type="presOf" srcId="{DF63ACFF-5A6E-4B84-A7A3-A1C68C34B168}" destId="{F21D40C0-A77C-423F-8691-7F379DE542CE}" srcOrd="0" destOrd="0" presId="urn:microsoft.com/office/officeart/2005/8/layout/hierarchy4"/>
    <dgm:cxn modelId="{188816B0-37D3-4BA7-B569-09F67C72576A}" srcId="{263FAA97-3C4B-4D66-8F4C-CC76B5845972}" destId="{F62D7B7D-B70F-4FD4-A933-B1C02DDE835E}" srcOrd="0" destOrd="0" parTransId="{851D55B7-1E6E-4C13-9705-0855783C637D}" sibTransId="{39A3271A-A6CD-4655-BC83-9B3190C9B12F}"/>
    <dgm:cxn modelId="{E582C17A-E56F-41A1-8BFD-618F54477C5A}" type="presOf" srcId="{28EAE164-7347-47C1-BBE7-0E95AA29C711}" destId="{DD0578D2-C0BE-4976-840C-50A29E2F504D}" srcOrd="0" destOrd="0" presId="urn:microsoft.com/office/officeart/2005/8/layout/hierarchy4"/>
    <dgm:cxn modelId="{CF869FB3-CF82-43E8-B6F9-E3642889CD21}" srcId="{A2705087-875B-4677-95CA-6B17B819AAC0}" destId="{28EAE164-7347-47C1-BBE7-0E95AA29C711}" srcOrd="0" destOrd="0" parTransId="{567761F5-AB04-47DA-ABB4-8D36F0E9805A}" sibTransId="{CD08E928-8AF0-4D85-B5B4-90B922C2A466}"/>
    <dgm:cxn modelId="{F6A6BECF-F0AB-4E6E-B28E-3C770F35DFA1}" type="presOf" srcId="{212AD554-1CA9-4035-85DA-771BFF6FE3B4}" destId="{F8E18D8E-8E95-4258-BEFD-F54E61E30E91}" srcOrd="0" destOrd="0" presId="urn:microsoft.com/office/officeart/2005/8/layout/hierarchy4"/>
    <dgm:cxn modelId="{80CCEC6C-D46E-4603-AFA7-C79CBF209C4C}" srcId="{06E26CF5-2B14-467A-B486-CD2801517459}" destId="{71451A46-DE36-49CA-9299-AF5CF2346632}" srcOrd="0" destOrd="0" parTransId="{1AA7A826-9993-4810-AE0C-A2A93E2F60E8}" sibTransId="{D7CDD6AB-AD88-4654-BD69-0184E857E2E3}"/>
    <dgm:cxn modelId="{831B1EB4-AEF4-4D27-B28C-9872EFF1D7E2}" srcId="{F1637B4F-D352-4ECC-9A0A-A2B063B257C4}" destId="{A2705087-875B-4677-95CA-6B17B819AAC0}" srcOrd="3" destOrd="0" parTransId="{8B08D12C-17BB-4FB4-BF74-B9D2CB31D167}" sibTransId="{9EA68E66-7AF0-4823-8AD1-0DA58DDDF07C}"/>
    <dgm:cxn modelId="{0D3D1305-4D1C-4087-A1E6-18B916CB1518}" type="presOf" srcId="{A2705087-875B-4677-95CA-6B17B819AAC0}" destId="{0D20C555-2D8C-4C1E-8FAC-39F613D2E605}" srcOrd="0" destOrd="0" presId="urn:microsoft.com/office/officeart/2005/8/layout/hierarchy4"/>
    <dgm:cxn modelId="{6E4C0381-6A2F-47D7-B5C4-56F5054A6802}" type="presOf" srcId="{F1637B4F-D352-4ECC-9A0A-A2B063B257C4}" destId="{3A8815EA-8EA1-4313-A101-8E118B9414CF}" srcOrd="0" destOrd="0" presId="urn:microsoft.com/office/officeart/2005/8/layout/hierarchy4"/>
    <dgm:cxn modelId="{DF5F8C58-0271-4E45-AA16-878AFE14468A}" type="presOf" srcId="{C6322B5C-7C95-4A2A-B343-8798618BEADB}" destId="{81117582-DDEA-4594-B900-2436665283A8}" srcOrd="0" destOrd="0" presId="urn:microsoft.com/office/officeart/2005/8/layout/hierarchy4"/>
    <dgm:cxn modelId="{BE16034F-A452-4BCF-A51F-8A84309E5DC1}" srcId="{F1637B4F-D352-4ECC-9A0A-A2B063B257C4}" destId="{263FAA97-3C4B-4D66-8F4C-CC76B5845972}" srcOrd="0" destOrd="0" parTransId="{666AD7D0-A730-4F10-AD8B-095E3D84F3E5}" sibTransId="{5CF5347D-9605-4615-B00A-B3F36B19B8E0}"/>
    <dgm:cxn modelId="{6AB1820B-1213-46FD-9A3E-7AB038905428}" type="presOf" srcId="{FFB39103-848C-4CFE-8F3C-0822B036E218}" destId="{C8C30364-4AAE-4C1E-AB93-B7EA62D83837}" srcOrd="0" destOrd="0" presId="urn:microsoft.com/office/officeart/2005/8/layout/hierarchy4"/>
    <dgm:cxn modelId="{A24ABF18-DC66-43AD-BE76-F774DB14DE26}" srcId="{212AD554-1CA9-4035-85DA-771BFF6FE3B4}" destId="{15CF162D-2338-4E4E-89F1-E2200E9F2196}" srcOrd="1" destOrd="0" parTransId="{07217472-9BD0-45F6-82C1-7621AC5C4326}" sibTransId="{F65A3CA3-E230-4A8B-A445-B9813726C9E0}"/>
    <dgm:cxn modelId="{EB3C60F9-8C49-4590-B856-D70889886D8C}" type="presOf" srcId="{06E26CF5-2B14-467A-B486-CD2801517459}" destId="{CAC892E2-2E13-42CE-B371-18F9B0637F48}" srcOrd="0" destOrd="0" presId="urn:microsoft.com/office/officeart/2005/8/layout/hierarchy4"/>
    <dgm:cxn modelId="{96EBAE47-5D4E-484A-AD62-5DDB44B024FA}" type="presOf" srcId="{263FAA97-3C4B-4D66-8F4C-CC76B5845972}" destId="{AF709850-E2C7-4217-A3AE-4B9EF44D80F1}" srcOrd="0" destOrd="0" presId="urn:microsoft.com/office/officeart/2005/8/layout/hierarchy4"/>
    <dgm:cxn modelId="{D9376303-60C7-4861-AD89-C1709F10B48B}" srcId="{212AD554-1CA9-4035-85DA-771BFF6FE3B4}" destId="{FFB39103-848C-4CFE-8F3C-0822B036E218}" srcOrd="0" destOrd="0" parTransId="{84463679-17BB-40E2-B6DC-0AFC5CD255BB}" sibTransId="{F4597E88-ACC8-4BBF-9F2A-1666F6155821}"/>
    <dgm:cxn modelId="{BB72FFA0-643D-413B-A128-8F1BB418A0FE}" type="presOf" srcId="{15CF162D-2338-4E4E-89F1-E2200E9F2196}" destId="{A66512AA-1E20-47D1-A807-6D36D1DBA352}" srcOrd="0" destOrd="0" presId="urn:microsoft.com/office/officeart/2005/8/layout/hierarchy4"/>
    <dgm:cxn modelId="{317497E1-26E1-4053-9087-0D0B6E03D874}" srcId="{C6322B5C-7C95-4A2A-B343-8798618BEADB}" destId="{F1637B4F-D352-4ECC-9A0A-A2B063B257C4}" srcOrd="0" destOrd="0" parTransId="{335D71B8-2CF8-41C1-AE14-EFB3907A0FB5}" sibTransId="{5362EBC6-B07C-4B03-8334-C00B39190733}"/>
    <dgm:cxn modelId="{A94CA4E1-A426-4CB6-BF0D-24E5D1EE0205}" srcId="{263FAA97-3C4B-4D66-8F4C-CC76B5845972}" destId="{163321A8-9279-4047-8CE4-C847B4A3C4B3}" srcOrd="2" destOrd="0" parTransId="{E0045D9E-9BD2-4D6A-9C4F-8DC10A33D0B6}" sibTransId="{F9CE6D87-977B-4361-ABFD-D42E186B1E01}"/>
    <dgm:cxn modelId="{A47BFD30-B0F0-42AE-838B-60C5DACDE3AC}" type="presOf" srcId="{F62D7B7D-B70F-4FD4-A933-B1C02DDE835E}" destId="{AA9D2C73-A075-419F-A896-72FFAEA2573D}" srcOrd="0" destOrd="0" presId="urn:microsoft.com/office/officeart/2005/8/layout/hierarchy4"/>
    <dgm:cxn modelId="{B69F947B-173D-465C-B28E-0AF93D99E77A}" type="presParOf" srcId="{81117582-DDEA-4594-B900-2436665283A8}" destId="{8597D3F6-2F53-4D02-8BCF-3648D06A7DCB}" srcOrd="0" destOrd="0" presId="urn:microsoft.com/office/officeart/2005/8/layout/hierarchy4"/>
    <dgm:cxn modelId="{88001899-0239-4E36-A270-19D99C3B4931}" type="presParOf" srcId="{8597D3F6-2F53-4D02-8BCF-3648D06A7DCB}" destId="{3A8815EA-8EA1-4313-A101-8E118B9414CF}" srcOrd="0" destOrd="0" presId="urn:microsoft.com/office/officeart/2005/8/layout/hierarchy4"/>
    <dgm:cxn modelId="{41FE4922-3816-4C37-AAB2-852056BECA62}" type="presParOf" srcId="{8597D3F6-2F53-4D02-8BCF-3648D06A7DCB}" destId="{CF957399-FE1D-4288-9353-114965D974B7}" srcOrd="1" destOrd="0" presId="urn:microsoft.com/office/officeart/2005/8/layout/hierarchy4"/>
    <dgm:cxn modelId="{7C71D135-EDCC-4C88-9AC4-0EC5E14C354C}" type="presParOf" srcId="{8597D3F6-2F53-4D02-8BCF-3648D06A7DCB}" destId="{139B33F3-A954-447E-B0FC-A21F6EE9F6C7}" srcOrd="2" destOrd="0" presId="urn:microsoft.com/office/officeart/2005/8/layout/hierarchy4"/>
    <dgm:cxn modelId="{5CD1A5B4-D083-43F2-BB4A-F466800D9D9D}" type="presParOf" srcId="{139B33F3-A954-447E-B0FC-A21F6EE9F6C7}" destId="{44EE2E49-A13B-4B45-9E36-E7AE3BA3EFEA}" srcOrd="0" destOrd="0" presId="urn:microsoft.com/office/officeart/2005/8/layout/hierarchy4"/>
    <dgm:cxn modelId="{4D8703A9-ED90-405C-8DC3-2F854984D4D7}" type="presParOf" srcId="{44EE2E49-A13B-4B45-9E36-E7AE3BA3EFEA}" destId="{AF709850-E2C7-4217-A3AE-4B9EF44D80F1}" srcOrd="0" destOrd="0" presId="urn:microsoft.com/office/officeart/2005/8/layout/hierarchy4"/>
    <dgm:cxn modelId="{F7C134EB-7A94-4882-86D4-D7184F8331B3}" type="presParOf" srcId="{44EE2E49-A13B-4B45-9E36-E7AE3BA3EFEA}" destId="{B079A680-44CB-4BDB-AB3A-9DBA2942A82B}" srcOrd="1" destOrd="0" presId="urn:microsoft.com/office/officeart/2005/8/layout/hierarchy4"/>
    <dgm:cxn modelId="{97E7C9B7-A347-4C90-9045-10752AB4B36D}" type="presParOf" srcId="{44EE2E49-A13B-4B45-9E36-E7AE3BA3EFEA}" destId="{C0420FA2-2F53-4DEF-B3AD-9BE8D84857BD}" srcOrd="2" destOrd="0" presId="urn:microsoft.com/office/officeart/2005/8/layout/hierarchy4"/>
    <dgm:cxn modelId="{6431F31F-D7EF-404F-BC85-773CB69D8079}" type="presParOf" srcId="{C0420FA2-2F53-4DEF-B3AD-9BE8D84857BD}" destId="{83D564FE-4F5F-49EA-AE43-5725083C7750}" srcOrd="0" destOrd="0" presId="urn:microsoft.com/office/officeart/2005/8/layout/hierarchy4"/>
    <dgm:cxn modelId="{EB797687-6FDF-490D-A423-001F9067D73B}" type="presParOf" srcId="{83D564FE-4F5F-49EA-AE43-5725083C7750}" destId="{AA9D2C73-A075-419F-A896-72FFAEA2573D}" srcOrd="0" destOrd="0" presId="urn:microsoft.com/office/officeart/2005/8/layout/hierarchy4"/>
    <dgm:cxn modelId="{0702C035-A4A1-401B-93A3-6187138E6780}" type="presParOf" srcId="{83D564FE-4F5F-49EA-AE43-5725083C7750}" destId="{0A032CFB-C807-429F-8CD2-22F0E4FA8C61}" srcOrd="1" destOrd="0" presId="urn:microsoft.com/office/officeart/2005/8/layout/hierarchy4"/>
    <dgm:cxn modelId="{4DBFF109-670D-438F-A9C2-52D627728B0F}" type="presParOf" srcId="{C0420FA2-2F53-4DEF-B3AD-9BE8D84857BD}" destId="{12092B90-0C60-405A-8F94-3D6C342B4764}" srcOrd="1" destOrd="0" presId="urn:microsoft.com/office/officeart/2005/8/layout/hierarchy4"/>
    <dgm:cxn modelId="{AF218F79-3286-4504-8F55-9C3FBA07DF3A}" type="presParOf" srcId="{C0420FA2-2F53-4DEF-B3AD-9BE8D84857BD}" destId="{1A6F933D-D09E-4A6C-98B5-3CF09F7D75B1}" srcOrd="2" destOrd="0" presId="urn:microsoft.com/office/officeart/2005/8/layout/hierarchy4"/>
    <dgm:cxn modelId="{DA33DDAC-D58F-4B53-8751-085F52365472}" type="presParOf" srcId="{1A6F933D-D09E-4A6C-98B5-3CF09F7D75B1}" destId="{F21D40C0-A77C-423F-8691-7F379DE542CE}" srcOrd="0" destOrd="0" presId="urn:microsoft.com/office/officeart/2005/8/layout/hierarchy4"/>
    <dgm:cxn modelId="{005C54A0-E04F-44BD-B4D4-190D6E431D47}" type="presParOf" srcId="{1A6F933D-D09E-4A6C-98B5-3CF09F7D75B1}" destId="{F542F8C4-F3FE-4954-89A3-CC722401A021}" srcOrd="1" destOrd="0" presId="urn:microsoft.com/office/officeart/2005/8/layout/hierarchy4"/>
    <dgm:cxn modelId="{A1D7A5DF-F1E1-4768-8CBD-F4EDCA4B6218}" type="presParOf" srcId="{C0420FA2-2F53-4DEF-B3AD-9BE8D84857BD}" destId="{45EAE266-E05A-4DF3-AEA1-C9BEB2F20BD3}" srcOrd="3" destOrd="0" presId="urn:microsoft.com/office/officeart/2005/8/layout/hierarchy4"/>
    <dgm:cxn modelId="{B0A07AF1-9193-4304-99DB-09483665C20D}" type="presParOf" srcId="{C0420FA2-2F53-4DEF-B3AD-9BE8D84857BD}" destId="{B52B05EB-9D9B-45ED-8A74-BA104F4099B8}" srcOrd="4" destOrd="0" presId="urn:microsoft.com/office/officeart/2005/8/layout/hierarchy4"/>
    <dgm:cxn modelId="{4E8248F7-BFC6-4705-85C4-FC33D27BC385}" type="presParOf" srcId="{B52B05EB-9D9B-45ED-8A74-BA104F4099B8}" destId="{7EC33D77-16DD-40ED-8045-969CC3BC6EEF}" srcOrd="0" destOrd="0" presId="urn:microsoft.com/office/officeart/2005/8/layout/hierarchy4"/>
    <dgm:cxn modelId="{28D45047-6F58-42E5-B6E1-91460BA23195}" type="presParOf" srcId="{B52B05EB-9D9B-45ED-8A74-BA104F4099B8}" destId="{0F05A909-DF99-44F6-89B7-5C0E0714E70D}" srcOrd="1" destOrd="0" presId="urn:microsoft.com/office/officeart/2005/8/layout/hierarchy4"/>
    <dgm:cxn modelId="{A37664C8-48F5-48FD-888A-E2A8A60F57FA}" type="presParOf" srcId="{139B33F3-A954-447E-B0FC-A21F6EE9F6C7}" destId="{C20A4523-0D91-455C-9429-13FFC565781A}" srcOrd="1" destOrd="0" presId="urn:microsoft.com/office/officeart/2005/8/layout/hierarchy4"/>
    <dgm:cxn modelId="{A73484CD-0FDC-4F4B-87C7-FF5E31A0EF97}" type="presParOf" srcId="{139B33F3-A954-447E-B0FC-A21F6EE9F6C7}" destId="{435BB563-6791-4562-8596-CEA00BE4E6E9}" srcOrd="2" destOrd="0" presId="urn:microsoft.com/office/officeart/2005/8/layout/hierarchy4"/>
    <dgm:cxn modelId="{C89F882C-3598-4DBC-A0FD-FDBDAF49F80A}" type="presParOf" srcId="{435BB563-6791-4562-8596-CEA00BE4E6E9}" destId="{F8E18D8E-8E95-4258-BEFD-F54E61E30E91}" srcOrd="0" destOrd="0" presId="urn:microsoft.com/office/officeart/2005/8/layout/hierarchy4"/>
    <dgm:cxn modelId="{EDAD452C-B085-4789-A8CD-0E5E017067B9}" type="presParOf" srcId="{435BB563-6791-4562-8596-CEA00BE4E6E9}" destId="{20717084-3C5A-44BC-B70C-016BDAEF6DA3}" srcOrd="1" destOrd="0" presId="urn:microsoft.com/office/officeart/2005/8/layout/hierarchy4"/>
    <dgm:cxn modelId="{131107D9-7CC1-4DB6-95C3-8F59C844E50D}" type="presParOf" srcId="{435BB563-6791-4562-8596-CEA00BE4E6E9}" destId="{59A1457D-A4D0-4C34-A43A-D456E14D8B2F}" srcOrd="2" destOrd="0" presId="urn:microsoft.com/office/officeart/2005/8/layout/hierarchy4"/>
    <dgm:cxn modelId="{C48E4244-88B8-4415-B648-17D31268290A}" type="presParOf" srcId="{59A1457D-A4D0-4C34-A43A-D456E14D8B2F}" destId="{5468F56D-08E9-433D-B1E8-E0484F146ED7}" srcOrd="0" destOrd="0" presId="urn:microsoft.com/office/officeart/2005/8/layout/hierarchy4"/>
    <dgm:cxn modelId="{087FEF4D-7317-48F8-8E88-6AA7516BF3C6}" type="presParOf" srcId="{5468F56D-08E9-433D-B1E8-E0484F146ED7}" destId="{C8C30364-4AAE-4C1E-AB93-B7EA62D83837}" srcOrd="0" destOrd="0" presId="urn:microsoft.com/office/officeart/2005/8/layout/hierarchy4"/>
    <dgm:cxn modelId="{2DAA1A00-152F-411D-9F5D-FE15E7DA7282}" type="presParOf" srcId="{5468F56D-08E9-433D-B1E8-E0484F146ED7}" destId="{51957FBE-4847-40E7-8C53-87B2C86EA91B}" srcOrd="1" destOrd="0" presId="urn:microsoft.com/office/officeart/2005/8/layout/hierarchy4"/>
    <dgm:cxn modelId="{2770B70A-48EA-445B-A077-371B9E66AED9}" type="presParOf" srcId="{59A1457D-A4D0-4C34-A43A-D456E14D8B2F}" destId="{A615B629-721D-48E8-B6A8-6FB295371854}" srcOrd="1" destOrd="0" presId="urn:microsoft.com/office/officeart/2005/8/layout/hierarchy4"/>
    <dgm:cxn modelId="{74F6503B-D91A-442D-8FCD-78ED0FD6B7D1}" type="presParOf" srcId="{59A1457D-A4D0-4C34-A43A-D456E14D8B2F}" destId="{2913C6E1-D9A0-4B07-AA42-E3808B316280}" srcOrd="2" destOrd="0" presId="urn:microsoft.com/office/officeart/2005/8/layout/hierarchy4"/>
    <dgm:cxn modelId="{D82FAE77-4772-4574-8DEA-67D6ACA077B9}" type="presParOf" srcId="{2913C6E1-D9A0-4B07-AA42-E3808B316280}" destId="{A66512AA-1E20-47D1-A807-6D36D1DBA352}" srcOrd="0" destOrd="0" presId="urn:microsoft.com/office/officeart/2005/8/layout/hierarchy4"/>
    <dgm:cxn modelId="{7ADC2F6A-2863-4805-B78E-FB7E72585E70}" type="presParOf" srcId="{2913C6E1-D9A0-4B07-AA42-E3808B316280}" destId="{40B4097D-0B94-41D2-B686-E7AA76D99078}" srcOrd="1" destOrd="0" presId="urn:microsoft.com/office/officeart/2005/8/layout/hierarchy4"/>
    <dgm:cxn modelId="{4B012D4F-DDCD-4965-91E9-E9EB98BB6492}" type="presParOf" srcId="{139B33F3-A954-447E-B0FC-A21F6EE9F6C7}" destId="{F5182C5F-8E10-4E54-AC52-39A0FD05821C}" srcOrd="3" destOrd="0" presId="urn:microsoft.com/office/officeart/2005/8/layout/hierarchy4"/>
    <dgm:cxn modelId="{0A1848A5-4E82-4C65-8FBC-CA6253D58EDF}" type="presParOf" srcId="{139B33F3-A954-447E-B0FC-A21F6EE9F6C7}" destId="{5E50A565-8853-456F-A6C6-7883526B2B06}" srcOrd="4" destOrd="0" presId="urn:microsoft.com/office/officeart/2005/8/layout/hierarchy4"/>
    <dgm:cxn modelId="{A40077F9-3636-4E2A-A6B6-6044A5B03084}" type="presParOf" srcId="{5E50A565-8853-456F-A6C6-7883526B2B06}" destId="{CAC892E2-2E13-42CE-B371-18F9B0637F48}" srcOrd="0" destOrd="0" presId="urn:microsoft.com/office/officeart/2005/8/layout/hierarchy4"/>
    <dgm:cxn modelId="{4F3EACD5-135A-4AE6-B89C-43C7AC57FC90}" type="presParOf" srcId="{5E50A565-8853-456F-A6C6-7883526B2B06}" destId="{1A482181-92EC-45E5-8FDA-2AE42DC7B0DB}" srcOrd="1" destOrd="0" presId="urn:microsoft.com/office/officeart/2005/8/layout/hierarchy4"/>
    <dgm:cxn modelId="{0D238751-1D6F-407D-A459-31E89A670F1F}" type="presParOf" srcId="{5E50A565-8853-456F-A6C6-7883526B2B06}" destId="{5CF73F64-D04F-4632-92AD-C323D31562F0}" srcOrd="2" destOrd="0" presId="urn:microsoft.com/office/officeart/2005/8/layout/hierarchy4"/>
    <dgm:cxn modelId="{1F39ED02-8EE4-4D93-96D7-D9ACC54313A1}" type="presParOf" srcId="{5CF73F64-D04F-4632-92AD-C323D31562F0}" destId="{AE5DD712-3DEA-4E14-9A98-F314A3732DB8}" srcOrd="0" destOrd="0" presId="urn:microsoft.com/office/officeart/2005/8/layout/hierarchy4"/>
    <dgm:cxn modelId="{08371FE9-A7E2-420A-841D-C2BB47A24FA9}" type="presParOf" srcId="{AE5DD712-3DEA-4E14-9A98-F314A3732DB8}" destId="{7D19E3CB-B07B-4137-AB3D-9AA6BC235619}" srcOrd="0" destOrd="0" presId="urn:microsoft.com/office/officeart/2005/8/layout/hierarchy4"/>
    <dgm:cxn modelId="{5A90FA77-3E82-4622-8EEC-9FCB73A6275B}" type="presParOf" srcId="{AE5DD712-3DEA-4E14-9A98-F314A3732DB8}" destId="{A3ABF4E0-0C84-4030-B334-49AF21DA6FD6}" srcOrd="1" destOrd="0" presId="urn:microsoft.com/office/officeart/2005/8/layout/hierarchy4"/>
    <dgm:cxn modelId="{22FE0042-9040-4B9B-8B76-C9138C3167B0}" type="presParOf" srcId="{139B33F3-A954-447E-B0FC-A21F6EE9F6C7}" destId="{8D8A5BC3-09B4-42DF-828E-EDDAD51AC0F8}" srcOrd="5" destOrd="0" presId="urn:microsoft.com/office/officeart/2005/8/layout/hierarchy4"/>
    <dgm:cxn modelId="{6FCFCDA4-73F3-4DCE-92B9-B6951E8CA3A5}" type="presParOf" srcId="{139B33F3-A954-447E-B0FC-A21F6EE9F6C7}" destId="{9D51E06B-FCBB-4353-817F-B46025DEA50A}" srcOrd="6" destOrd="0" presId="urn:microsoft.com/office/officeart/2005/8/layout/hierarchy4"/>
    <dgm:cxn modelId="{13CBD21A-AD5A-4167-AD54-4CD7AA36F08D}" type="presParOf" srcId="{9D51E06B-FCBB-4353-817F-B46025DEA50A}" destId="{0D20C555-2D8C-4C1E-8FAC-39F613D2E605}" srcOrd="0" destOrd="0" presId="urn:microsoft.com/office/officeart/2005/8/layout/hierarchy4"/>
    <dgm:cxn modelId="{A27713B4-1368-4F36-B2A1-4143885F4F20}" type="presParOf" srcId="{9D51E06B-FCBB-4353-817F-B46025DEA50A}" destId="{116A40DD-DEAB-4CF1-A923-C6B2B59BE542}" srcOrd="1" destOrd="0" presId="urn:microsoft.com/office/officeart/2005/8/layout/hierarchy4"/>
    <dgm:cxn modelId="{2734605E-39CE-4993-B9ED-B7A828F963FD}" type="presParOf" srcId="{9D51E06B-FCBB-4353-817F-B46025DEA50A}" destId="{4E341474-0909-48F9-BE81-66F5C5FE58CD}" srcOrd="2" destOrd="0" presId="urn:microsoft.com/office/officeart/2005/8/layout/hierarchy4"/>
    <dgm:cxn modelId="{7CAA0745-FA81-4575-AEB3-1B005724A370}" type="presParOf" srcId="{4E341474-0909-48F9-BE81-66F5C5FE58CD}" destId="{4C4CDB94-3060-43BC-9FC9-086810E00FA7}" srcOrd="0" destOrd="0" presId="urn:microsoft.com/office/officeart/2005/8/layout/hierarchy4"/>
    <dgm:cxn modelId="{F215D173-0FD8-49A8-BBC1-3FE6946CAFF9}" type="presParOf" srcId="{4C4CDB94-3060-43BC-9FC9-086810E00FA7}" destId="{DD0578D2-C0BE-4976-840C-50A29E2F504D}" srcOrd="0" destOrd="0" presId="urn:microsoft.com/office/officeart/2005/8/layout/hierarchy4"/>
    <dgm:cxn modelId="{07092C53-80BF-4A0C-8F7A-CDA287D458F4}" type="presParOf" srcId="{4C4CDB94-3060-43BC-9FC9-086810E00FA7}" destId="{E9D1E9E0-72CB-468B-A29A-CA56FD0FD38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7E358AA-4EEF-4BD2-8E0E-B55185E798D4}" type="doc">
      <dgm:prSet loTypeId="urn:microsoft.com/office/officeart/2005/8/layout/process4" loCatId="list" qsTypeId="urn:microsoft.com/office/officeart/2005/8/quickstyle/simple1" qsCatId="simple" csTypeId="urn:microsoft.com/office/officeart/2005/8/colors/accent2_1" csCatId="accent2" phldr="1"/>
      <dgm:spPr/>
      <dgm:t>
        <a:bodyPr/>
        <a:lstStyle/>
        <a:p>
          <a:endParaRPr lang="de-DE"/>
        </a:p>
      </dgm:t>
    </dgm:pt>
    <dgm:pt modelId="{DB8F1754-92D0-41AD-98A3-D197D73148EC}">
      <dgm:prSet phldrT="[Text]" custT="1"/>
      <dgm:spPr/>
      <dgm:t>
        <a:bodyPr/>
        <a:lstStyle/>
        <a:p>
          <a:r>
            <a:rPr lang="de-DE" sz="1600" b="1" dirty="0" smtClean="0">
              <a:latin typeface="Arial" panose="020B0604020202020204" pitchFamily="34" charset="0"/>
              <a:cs typeface="Arial" panose="020B0604020202020204" pitchFamily="34" charset="0"/>
            </a:rPr>
            <a:t>BetrVG § 80: Überwachung der Einhaltung </a:t>
          </a:r>
          <a:endParaRPr lang="de-DE" sz="1600" b="1" dirty="0">
            <a:latin typeface="Arial" panose="020B0604020202020204" pitchFamily="34" charset="0"/>
            <a:cs typeface="Arial" panose="020B0604020202020204" pitchFamily="34" charset="0"/>
          </a:endParaRPr>
        </a:p>
      </dgm:t>
    </dgm:pt>
    <dgm:pt modelId="{DD45A6D5-5646-4A92-9162-4A0769B7C0A2}" type="parTrans" cxnId="{91570838-BA74-41D7-96DE-2A7A3E481461}">
      <dgm:prSet/>
      <dgm:spPr/>
      <dgm:t>
        <a:bodyPr/>
        <a:lstStyle/>
        <a:p>
          <a:endParaRPr lang="de-DE" sz="1400" b="0">
            <a:latin typeface="Arial" panose="020B0604020202020204" pitchFamily="34" charset="0"/>
            <a:cs typeface="Arial" panose="020B0604020202020204" pitchFamily="34" charset="0"/>
          </a:endParaRPr>
        </a:p>
      </dgm:t>
    </dgm:pt>
    <dgm:pt modelId="{E7E12D4B-5150-48D2-9D0A-6A869FD60793}" type="sibTrans" cxnId="{91570838-BA74-41D7-96DE-2A7A3E481461}">
      <dgm:prSet/>
      <dgm:spPr/>
      <dgm:t>
        <a:bodyPr/>
        <a:lstStyle/>
        <a:p>
          <a:endParaRPr lang="de-DE" sz="1400" b="0">
            <a:latin typeface="Arial" panose="020B0604020202020204" pitchFamily="34" charset="0"/>
            <a:cs typeface="Arial" panose="020B0604020202020204" pitchFamily="34" charset="0"/>
          </a:endParaRPr>
        </a:p>
      </dgm:t>
    </dgm:pt>
    <dgm:pt modelId="{941256A5-A123-4B7B-AB20-FB84D94BC104}">
      <dgm:prSet phldrT="[Text]" custT="1"/>
      <dgm:spPr/>
      <dgm:t>
        <a:bodyPr/>
        <a:lstStyle/>
        <a:p>
          <a:r>
            <a:rPr lang="de-DE" sz="1200" b="0" dirty="0" smtClean="0">
              <a:latin typeface="Arial" panose="020B0604020202020204" pitchFamily="34" charset="0"/>
              <a:cs typeface="Arial" panose="020B0604020202020204" pitchFamily="34" charset="0"/>
            </a:rPr>
            <a:t>des BBiG + anderer Gesetze</a:t>
          </a:r>
          <a:endParaRPr lang="de-DE" sz="1400" b="0" dirty="0">
            <a:latin typeface="Arial" panose="020B0604020202020204" pitchFamily="34" charset="0"/>
            <a:cs typeface="Arial" panose="020B0604020202020204" pitchFamily="34" charset="0"/>
          </a:endParaRPr>
        </a:p>
      </dgm:t>
    </dgm:pt>
    <dgm:pt modelId="{5F6A81F9-1695-4075-AD1D-4166BFE8047C}" type="parTrans" cxnId="{30EDCE5D-62ED-499C-8553-57FD9983F4F7}">
      <dgm:prSet/>
      <dgm:spPr/>
      <dgm:t>
        <a:bodyPr/>
        <a:lstStyle/>
        <a:p>
          <a:endParaRPr lang="de-DE" sz="1400" b="0">
            <a:latin typeface="Arial" panose="020B0604020202020204" pitchFamily="34" charset="0"/>
            <a:cs typeface="Arial" panose="020B0604020202020204" pitchFamily="34" charset="0"/>
          </a:endParaRPr>
        </a:p>
      </dgm:t>
    </dgm:pt>
    <dgm:pt modelId="{296CFC62-139E-437C-9EE2-686C94C27B66}" type="sibTrans" cxnId="{30EDCE5D-62ED-499C-8553-57FD9983F4F7}">
      <dgm:prSet/>
      <dgm:spPr/>
      <dgm:t>
        <a:bodyPr/>
        <a:lstStyle/>
        <a:p>
          <a:endParaRPr lang="de-DE" sz="1400" b="0">
            <a:latin typeface="Arial" panose="020B0604020202020204" pitchFamily="34" charset="0"/>
            <a:cs typeface="Arial" panose="020B0604020202020204" pitchFamily="34" charset="0"/>
          </a:endParaRPr>
        </a:p>
      </dgm:t>
    </dgm:pt>
    <dgm:pt modelId="{86741A5F-DC24-4F4A-B0F4-D9371DD6E087}">
      <dgm:prSet phldrT="[Text]" custT="1"/>
      <dgm:spPr/>
      <dgm:t>
        <a:bodyPr/>
        <a:lstStyle/>
        <a:p>
          <a:r>
            <a:rPr lang="de-DE" sz="1200" b="0" dirty="0" smtClean="0">
              <a:latin typeface="Arial" panose="020B0604020202020204" pitchFamily="34" charset="0"/>
              <a:cs typeface="Arial" panose="020B0604020202020204" pitchFamily="34" charset="0"/>
            </a:rPr>
            <a:t>von Tarifverträgen</a:t>
          </a:r>
          <a:endParaRPr lang="de-DE" sz="1200" b="0" dirty="0">
            <a:latin typeface="Arial" panose="020B0604020202020204" pitchFamily="34" charset="0"/>
            <a:cs typeface="Arial" panose="020B0604020202020204" pitchFamily="34" charset="0"/>
          </a:endParaRPr>
        </a:p>
      </dgm:t>
    </dgm:pt>
    <dgm:pt modelId="{CFDAE8E5-34F7-42E7-9F2E-5FB52871CC4B}" type="parTrans" cxnId="{F857B04F-257C-4607-AD65-F8745790A544}">
      <dgm:prSet/>
      <dgm:spPr/>
      <dgm:t>
        <a:bodyPr/>
        <a:lstStyle/>
        <a:p>
          <a:endParaRPr lang="de-DE" sz="1400" b="0">
            <a:latin typeface="Arial" panose="020B0604020202020204" pitchFamily="34" charset="0"/>
            <a:cs typeface="Arial" panose="020B0604020202020204" pitchFamily="34" charset="0"/>
          </a:endParaRPr>
        </a:p>
      </dgm:t>
    </dgm:pt>
    <dgm:pt modelId="{0CEF1A86-8D62-4DA5-8E85-9030095394A9}" type="sibTrans" cxnId="{F857B04F-257C-4607-AD65-F8745790A544}">
      <dgm:prSet/>
      <dgm:spPr/>
      <dgm:t>
        <a:bodyPr/>
        <a:lstStyle/>
        <a:p>
          <a:endParaRPr lang="de-DE" sz="1400" b="0">
            <a:latin typeface="Arial" panose="020B0604020202020204" pitchFamily="34" charset="0"/>
            <a:cs typeface="Arial" panose="020B0604020202020204" pitchFamily="34" charset="0"/>
          </a:endParaRPr>
        </a:p>
      </dgm:t>
    </dgm:pt>
    <dgm:pt modelId="{5B3D8337-FA5F-4FC1-8081-532342DCBA9E}">
      <dgm:prSet phldrT="[Text]" custT="1"/>
      <dgm:spPr/>
      <dgm:t>
        <a:bodyPr/>
        <a:lstStyle/>
        <a:p>
          <a:r>
            <a:rPr lang="de-DE" sz="1600" b="1" dirty="0" smtClean="0">
              <a:latin typeface="Arial" panose="020B0604020202020204" pitchFamily="34" charset="0"/>
              <a:cs typeface="Arial" panose="020B0604020202020204" pitchFamily="34" charset="0"/>
            </a:rPr>
            <a:t>BetrVG § 96 bis 98: Berufsbildung</a:t>
          </a:r>
          <a:endParaRPr lang="de-DE" sz="1600" b="1" dirty="0">
            <a:latin typeface="Arial" panose="020B0604020202020204" pitchFamily="34" charset="0"/>
            <a:cs typeface="Arial" panose="020B0604020202020204" pitchFamily="34" charset="0"/>
          </a:endParaRPr>
        </a:p>
      </dgm:t>
    </dgm:pt>
    <dgm:pt modelId="{A93EA45C-61B7-4A92-839B-6F0245F1679E}" type="parTrans" cxnId="{69C0872E-6D2B-4084-B2F9-2C15EB548A88}">
      <dgm:prSet/>
      <dgm:spPr/>
      <dgm:t>
        <a:bodyPr/>
        <a:lstStyle/>
        <a:p>
          <a:endParaRPr lang="de-DE" sz="1400" b="0">
            <a:latin typeface="Arial" panose="020B0604020202020204" pitchFamily="34" charset="0"/>
            <a:cs typeface="Arial" panose="020B0604020202020204" pitchFamily="34" charset="0"/>
          </a:endParaRPr>
        </a:p>
      </dgm:t>
    </dgm:pt>
    <dgm:pt modelId="{C7FE2ECB-C02B-46D9-B3BA-A1FA22263D49}" type="sibTrans" cxnId="{69C0872E-6D2B-4084-B2F9-2C15EB548A88}">
      <dgm:prSet/>
      <dgm:spPr/>
      <dgm:t>
        <a:bodyPr/>
        <a:lstStyle/>
        <a:p>
          <a:endParaRPr lang="de-DE" sz="1400" b="0">
            <a:latin typeface="Arial" panose="020B0604020202020204" pitchFamily="34" charset="0"/>
            <a:cs typeface="Arial" panose="020B0604020202020204" pitchFamily="34" charset="0"/>
          </a:endParaRPr>
        </a:p>
      </dgm:t>
    </dgm:pt>
    <dgm:pt modelId="{C18C2E61-B4C4-4188-9914-8C51053C0DC7}">
      <dgm:prSet phldrT="[Text]" custT="1"/>
      <dgm:spPr/>
      <dgm:t>
        <a:bodyPr/>
        <a:lstStyle/>
        <a:p>
          <a:r>
            <a:rPr lang="de-DE" sz="1200" b="0" dirty="0" smtClean="0">
              <a:latin typeface="Arial" panose="020B0604020202020204" pitchFamily="34" charset="0"/>
              <a:cs typeface="Arial" panose="020B0604020202020204" pitchFamily="34" charset="0"/>
            </a:rPr>
            <a:t>Beratungsrecht: Ausstattung betrieblicher Bildungseinrichtungen und Einführung betrieblicher Bildungsmaßnahmen </a:t>
          </a:r>
          <a:endParaRPr lang="de-DE" sz="1200" b="0" dirty="0">
            <a:latin typeface="Arial" panose="020B0604020202020204" pitchFamily="34" charset="0"/>
            <a:cs typeface="Arial" panose="020B0604020202020204" pitchFamily="34" charset="0"/>
          </a:endParaRPr>
        </a:p>
      </dgm:t>
    </dgm:pt>
    <dgm:pt modelId="{1E650AD3-D81F-4152-B06D-890412A3A427}" type="parTrans" cxnId="{8E146ACD-262B-4C42-8D34-2316A14657DC}">
      <dgm:prSet/>
      <dgm:spPr/>
      <dgm:t>
        <a:bodyPr/>
        <a:lstStyle/>
        <a:p>
          <a:endParaRPr lang="de-DE" sz="1400" b="0">
            <a:latin typeface="Arial" panose="020B0604020202020204" pitchFamily="34" charset="0"/>
            <a:cs typeface="Arial" panose="020B0604020202020204" pitchFamily="34" charset="0"/>
          </a:endParaRPr>
        </a:p>
      </dgm:t>
    </dgm:pt>
    <dgm:pt modelId="{924A5A49-FFCB-47BF-8D1F-A733CDA8E464}" type="sibTrans" cxnId="{8E146ACD-262B-4C42-8D34-2316A14657DC}">
      <dgm:prSet/>
      <dgm:spPr/>
      <dgm:t>
        <a:bodyPr/>
        <a:lstStyle/>
        <a:p>
          <a:endParaRPr lang="de-DE" sz="1400" b="0">
            <a:latin typeface="Arial" panose="020B0604020202020204" pitchFamily="34" charset="0"/>
            <a:cs typeface="Arial" panose="020B0604020202020204" pitchFamily="34" charset="0"/>
          </a:endParaRPr>
        </a:p>
      </dgm:t>
    </dgm:pt>
    <dgm:pt modelId="{5AB84AC9-499B-46C7-B924-93BB36AC2976}">
      <dgm:prSet phldrT="[Text]" custT="1"/>
      <dgm:spPr/>
      <dgm:t>
        <a:bodyPr/>
        <a:lstStyle/>
        <a:p>
          <a:r>
            <a:rPr lang="de-DE" sz="1200" b="0" dirty="0" smtClean="0">
              <a:latin typeface="Arial" panose="020B0604020202020204" pitchFamily="34" charset="0"/>
              <a:cs typeface="Arial" panose="020B0604020202020204" pitchFamily="34" charset="0"/>
            </a:rPr>
            <a:t>Mitbestimmungsrecht: Durchführung der Berufsbildung und Bestellung der Ausbilder</a:t>
          </a:r>
          <a:endParaRPr lang="de-DE" sz="1200" b="0" dirty="0">
            <a:latin typeface="Arial" panose="020B0604020202020204" pitchFamily="34" charset="0"/>
            <a:cs typeface="Arial" panose="020B0604020202020204" pitchFamily="34" charset="0"/>
          </a:endParaRPr>
        </a:p>
      </dgm:t>
    </dgm:pt>
    <dgm:pt modelId="{73CF7C99-1B93-4FDE-BAB4-87201B7549A1}" type="parTrans" cxnId="{A55339D0-1457-4993-A9BD-E612CC0D6612}">
      <dgm:prSet/>
      <dgm:spPr/>
      <dgm:t>
        <a:bodyPr/>
        <a:lstStyle/>
        <a:p>
          <a:endParaRPr lang="de-DE" sz="1400" b="0">
            <a:latin typeface="Arial" panose="020B0604020202020204" pitchFamily="34" charset="0"/>
            <a:cs typeface="Arial" panose="020B0604020202020204" pitchFamily="34" charset="0"/>
          </a:endParaRPr>
        </a:p>
      </dgm:t>
    </dgm:pt>
    <dgm:pt modelId="{252C5E0C-28CF-4F95-8C28-3CA67162F8F6}" type="sibTrans" cxnId="{A55339D0-1457-4993-A9BD-E612CC0D6612}">
      <dgm:prSet/>
      <dgm:spPr/>
      <dgm:t>
        <a:bodyPr/>
        <a:lstStyle/>
        <a:p>
          <a:endParaRPr lang="de-DE" sz="1400" b="0">
            <a:latin typeface="Arial" panose="020B0604020202020204" pitchFamily="34" charset="0"/>
            <a:cs typeface="Arial" panose="020B0604020202020204" pitchFamily="34" charset="0"/>
          </a:endParaRPr>
        </a:p>
      </dgm:t>
    </dgm:pt>
    <dgm:pt modelId="{1C253D3E-F20B-40E8-9A91-1AEF3FE5D735}">
      <dgm:prSet phldrT="[Text]" custT="1"/>
      <dgm:spPr/>
      <dgm:t>
        <a:bodyPr/>
        <a:lstStyle/>
        <a:p>
          <a:r>
            <a:rPr lang="de-DE" sz="1600" b="1" dirty="0" smtClean="0">
              <a:latin typeface="Arial" panose="020B0604020202020204" pitchFamily="34" charset="0"/>
              <a:cs typeface="Arial" panose="020B0604020202020204" pitchFamily="34" charset="0"/>
            </a:rPr>
            <a:t>BetrVG 99 bis 105: Personelle Einzelmaßnahmen</a:t>
          </a:r>
          <a:endParaRPr lang="de-DE" sz="1600" b="1" dirty="0">
            <a:latin typeface="Arial" panose="020B0604020202020204" pitchFamily="34" charset="0"/>
            <a:cs typeface="Arial" panose="020B0604020202020204" pitchFamily="34" charset="0"/>
          </a:endParaRPr>
        </a:p>
      </dgm:t>
    </dgm:pt>
    <dgm:pt modelId="{8FA6FDCD-5B86-4969-B39F-0C9191437A54}" type="parTrans" cxnId="{6942985E-CE21-4061-B83C-9B5C96CD9DA9}">
      <dgm:prSet/>
      <dgm:spPr/>
      <dgm:t>
        <a:bodyPr/>
        <a:lstStyle/>
        <a:p>
          <a:endParaRPr lang="de-DE" sz="1400" b="0">
            <a:latin typeface="Arial" panose="020B0604020202020204" pitchFamily="34" charset="0"/>
            <a:cs typeface="Arial" panose="020B0604020202020204" pitchFamily="34" charset="0"/>
          </a:endParaRPr>
        </a:p>
      </dgm:t>
    </dgm:pt>
    <dgm:pt modelId="{664E7D68-DD62-40D6-847E-9620F81D194B}" type="sibTrans" cxnId="{6942985E-CE21-4061-B83C-9B5C96CD9DA9}">
      <dgm:prSet/>
      <dgm:spPr/>
      <dgm:t>
        <a:bodyPr/>
        <a:lstStyle/>
        <a:p>
          <a:endParaRPr lang="de-DE" sz="1400" b="0">
            <a:latin typeface="Arial" panose="020B0604020202020204" pitchFamily="34" charset="0"/>
            <a:cs typeface="Arial" panose="020B0604020202020204" pitchFamily="34" charset="0"/>
          </a:endParaRPr>
        </a:p>
      </dgm:t>
    </dgm:pt>
    <dgm:pt modelId="{D37D4547-DCEE-45BC-B8F3-308CEC8A0CBB}">
      <dgm:prSet phldrT="[Text]" custT="1"/>
      <dgm:spPr/>
      <dgm:t>
        <a:bodyPr/>
        <a:lstStyle/>
        <a:p>
          <a:r>
            <a:rPr lang="de-DE" sz="1400" b="0" dirty="0" smtClean="0">
              <a:latin typeface="Arial" panose="020B0604020202020204" pitchFamily="34" charset="0"/>
              <a:cs typeface="Arial" panose="020B0604020202020204" pitchFamily="34" charset="0"/>
            </a:rPr>
            <a:t>Mitbestimmungsrecht durch Verweigerung der Zustimmung bei Einstellungen, …</a:t>
          </a:r>
          <a:endParaRPr lang="de-DE" sz="1400" b="0" dirty="0">
            <a:latin typeface="Arial" panose="020B0604020202020204" pitchFamily="34" charset="0"/>
            <a:cs typeface="Arial" panose="020B0604020202020204" pitchFamily="34" charset="0"/>
          </a:endParaRPr>
        </a:p>
      </dgm:t>
    </dgm:pt>
    <dgm:pt modelId="{A7C12FBA-D1D7-4FF1-8221-733ADE2E2EF4}" type="parTrans" cxnId="{6B31340B-A08E-4879-B76A-62C034E68335}">
      <dgm:prSet/>
      <dgm:spPr/>
      <dgm:t>
        <a:bodyPr/>
        <a:lstStyle/>
        <a:p>
          <a:endParaRPr lang="de-DE" sz="1400" b="0">
            <a:latin typeface="Arial" panose="020B0604020202020204" pitchFamily="34" charset="0"/>
            <a:cs typeface="Arial" panose="020B0604020202020204" pitchFamily="34" charset="0"/>
          </a:endParaRPr>
        </a:p>
      </dgm:t>
    </dgm:pt>
    <dgm:pt modelId="{E0415245-1340-4567-9E2F-3692C824D95F}" type="sibTrans" cxnId="{6B31340B-A08E-4879-B76A-62C034E68335}">
      <dgm:prSet/>
      <dgm:spPr/>
      <dgm:t>
        <a:bodyPr/>
        <a:lstStyle/>
        <a:p>
          <a:endParaRPr lang="de-DE" sz="1400" b="0">
            <a:latin typeface="Arial" panose="020B0604020202020204" pitchFamily="34" charset="0"/>
            <a:cs typeface="Arial" panose="020B0604020202020204" pitchFamily="34" charset="0"/>
          </a:endParaRPr>
        </a:p>
      </dgm:t>
    </dgm:pt>
    <dgm:pt modelId="{3B3A0408-717A-44D9-A00B-54989F3AD721}">
      <dgm:prSet phldrT="[Text]" custT="1"/>
      <dgm:spPr/>
      <dgm:t>
        <a:bodyPr/>
        <a:lstStyle/>
        <a:p>
          <a:r>
            <a:rPr lang="de-DE" sz="1400" b="0" dirty="0" smtClean="0">
              <a:latin typeface="Arial" panose="020B0604020202020204" pitchFamily="34" charset="0"/>
              <a:cs typeface="Arial" panose="020B0604020202020204" pitchFamily="34" charset="0"/>
            </a:rPr>
            <a:t>Anhörungsrecht bei Kündigung</a:t>
          </a:r>
          <a:endParaRPr lang="de-DE" sz="1400" b="0" dirty="0">
            <a:latin typeface="Arial" panose="020B0604020202020204" pitchFamily="34" charset="0"/>
            <a:cs typeface="Arial" panose="020B0604020202020204" pitchFamily="34" charset="0"/>
          </a:endParaRPr>
        </a:p>
      </dgm:t>
    </dgm:pt>
    <dgm:pt modelId="{EB9D8088-7BC4-4024-92A5-71DA1EBE385A}" type="parTrans" cxnId="{8C42C9B5-81D4-4066-8C77-5A7AD7245E7D}">
      <dgm:prSet/>
      <dgm:spPr/>
      <dgm:t>
        <a:bodyPr/>
        <a:lstStyle/>
        <a:p>
          <a:endParaRPr lang="de-DE" sz="1400" b="0">
            <a:latin typeface="Arial" panose="020B0604020202020204" pitchFamily="34" charset="0"/>
            <a:cs typeface="Arial" panose="020B0604020202020204" pitchFamily="34" charset="0"/>
          </a:endParaRPr>
        </a:p>
      </dgm:t>
    </dgm:pt>
    <dgm:pt modelId="{CA560A83-85D5-4E1F-AC63-B7738CD02921}" type="sibTrans" cxnId="{8C42C9B5-81D4-4066-8C77-5A7AD7245E7D}">
      <dgm:prSet/>
      <dgm:spPr/>
      <dgm:t>
        <a:bodyPr/>
        <a:lstStyle/>
        <a:p>
          <a:endParaRPr lang="de-DE" sz="1400" b="0">
            <a:latin typeface="Arial" panose="020B0604020202020204" pitchFamily="34" charset="0"/>
            <a:cs typeface="Arial" panose="020B0604020202020204" pitchFamily="34" charset="0"/>
          </a:endParaRPr>
        </a:p>
      </dgm:t>
    </dgm:pt>
    <dgm:pt modelId="{F7B6FE28-2E80-4B67-9BCC-93013482DE1E}">
      <dgm:prSet phldrT="[Text]" custT="1"/>
      <dgm:spPr/>
      <dgm:t>
        <a:bodyPr/>
        <a:lstStyle/>
        <a:p>
          <a:r>
            <a:rPr lang="de-DE" sz="1200" b="0" dirty="0" smtClean="0">
              <a:latin typeface="Arial" panose="020B0604020202020204" pitchFamily="34" charset="0"/>
              <a:cs typeface="Arial" panose="020B0604020202020204" pitchFamily="34" charset="0"/>
            </a:rPr>
            <a:t>von Ausbildungsordnungen</a:t>
          </a:r>
          <a:endParaRPr lang="de-DE" sz="1200" b="0" dirty="0">
            <a:latin typeface="Arial" panose="020B0604020202020204" pitchFamily="34" charset="0"/>
            <a:cs typeface="Arial" panose="020B0604020202020204" pitchFamily="34" charset="0"/>
          </a:endParaRPr>
        </a:p>
      </dgm:t>
    </dgm:pt>
    <dgm:pt modelId="{570CFD52-E340-41CC-9A8C-5480BFBFFA51}" type="parTrans" cxnId="{4BBF8F5B-0F7C-4978-B0D5-DCF7DE2BF66A}">
      <dgm:prSet/>
      <dgm:spPr/>
      <dgm:t>
        <a:bodyPr/>
        <a:lstStyle/>
        <a:p>
          <a:endParaRPr lang="de-DE" sz="1600" b="0"/>
        </a:p>
      </dgm:t>
    </dgm:pt>
    <dgm:pt modelId="{36517991-7D83-40CB-890E-6E8EA223B733}" type="sibTrans" cxnId="{4BBF8F5B-0F7C-4978-B0D5-DCF7DE2BF66A}">
      <dgm:prSet/>
      <dgm:spPr/>
      <dgm:t>
        <a:bodyPr/>
        <a:lstStyle/>
        <a:p>
          <a:endParaRPr lang="de-DE" sz="1600" b="0"/>
        </a:p>
      </dgm:t>
    </dgm:pt>
    <dgm:pt modelId="{5EB24E41-0A2C-4B8D-9345-C939A730E3F9}" type="pres">
      <dgm:prSet presAssocID="{F7E358AA-4EEF-4BD2-8E0E-B55185E798D4}" presName="Name0" presStyleCnt="0">
        <dgm:presLayoutVars>
          <dgm:dir/>
          <dgm:animLvl val="lvl"/>
          <dgm:resizeHandles val="exact"/>
        </dgm:presLayoutVars>
      </dgm:prSet>
      <dgm:spPr/>
      <dgm:t>
        <a:bodyPr/>
        <a:lstStyle/>
        <a:p>
          <a:endParaRPr lang="de-DE"/>
        </a:p>
      </dgm:t>
    </dgm:pt>
    <dgm:pt modelId="{9676E158-2EAA-4CE9-86A7-63AF7990E2D9}" type="pres">
      <dgm:prSet presAssocID="{1C253D3E-F20B-40E8-9A91-1AEF3FE5D735}" presName="boxAndChildren" presStyleCnt="0"/>
      <dgm:spPr/>
    </dgm:pt>
    <dgm:pt modelId="{C3482C6A-E25B-4F68-AC4F-052AB853878A}" type="pres">
      <dgm:prSet presAssocID="{1C253D3E-F20B-40E8-9A91-1AEF3FE5D735}" presName="parentTextBox" presStyleLbl="node1" presStyleIdx="0" presStyleCnt="3"/>
      <dgm:spPr/>
      <dgm:t>
        <a:bodyPr/>
        <a:lstStyle/>
        <a:p>
          <a:endParaRPr lang="de-DE"/>
        </a:p>
      </dgm:t>
    </dgm:pt>
    <dgm:pt modelId="{823DA33B-9162-4A98-9C08-1D68425F6070}" type="pres">
      <dgm:prSet presAssocID="{1C253D3E-F20B-40E8-9A91-1AEF3FE5D735}" presName="entireBox" presStyleLbl="node1" presStyleIdx="0" presStyleCnt="3"/>
      <dgm:spPr/>
      <dgm:t>
        <a:bodyPr/>
        <a:lstStyle/>
        <a:p>
          <a:endParaRPr lang="de-DE"/>
        </a:p>
      </dgm:t>
    </dgm:pt>
    <dgm:pt modelId="{E606B43E-00A4-47E7-AB8F-BD246252619C}" type="pres">
      <dgm:prSet presAssocID="{1C253D3E-F20B-40E8-9A91-1AEF3FE5D735}" presName="descendantBox" presStyleCnt="0"/>
      <dgm:spPr/>
    </dgm:pt>
    <dgm:pt modelId="{D8D6B065-71E2-4960-947F-47E2433AF680}" type="pres">
      <dgm:prSet presAssocID="{D37D4547-DCEE-45BC-B8F3-308CEC8A0CBB}" presName="childTextBox" presStyleLbl="fgAccFollowNode1" presStyleIdx="0" presStyleCnt="7">
        <dgm:presLayoutVars>
          <dgm:bulletEnabled val="1"/>
        </dgm:presLayoutVars>
      </dgm:prSet>
      <dgm:spPr/>
      <dgm:t>
        <a:bodyPr/>
        <a:lstStyle/>
        <a:p>
          <a:endParaRPr lang="de-DE"/>
        </a:p>
      </dgm:t>
    </dgm:pt>
    <dgm:pt modelId="{A7375240-6D42-4988-B76E-7849F9813225}" type="pres">
      <dgm:prSet presAssocID="{3B3A0408-717A-44D9-A00B-54989F3AD721}" presName="childTextBox" presStyleLbl="fgAccFollowNode1" presStyleIdx="1" presStyleCnt="7">
        <dgm:presLayoutVars>
          <dgm:bulletEnabled val="1"/>
        </dgm:presLayoutVars>
      </dgm:prSet>
      <dgm:spPr/>
      <dgm:t>
        <a:bodyPr/>
        <a:lstStyle/>
        <a:p>
          <a:endParaRPr lang="de-DE"/>
        </a:p>
      </dgm:t>
    </dgm:pt>
    <dgm:pt modelId="{BAC71623-8800-4806-A588-DA44CB5A5A9F}" type="pres">
      <dgm:prSet presAssocID="{C7FE2ECB-C02B-46D9-B3BA-A1FA22263D49}" presName="sp" presStyleCnt="0"/>
      <dgm:spPr/>
    </dgm:pt>
    <dgm:pt modelId="{FEE0ABEF-0B19-4CF5-914B-A4FB69CEC69C}" type="pres">
      <dgm:prSet presAssocID="{5B3D8337-FA5F-4FC1-8081-532342DCBA9E}" presName="arrowAndChildren" presStyleCnt="0"/>
      <dgm:spPr/>
    </dgm:pt>
    <dgm:pt modelId="{74525023-B2CC-4E4F-A26C-0C9095CFDFC5}" type="pres">
      <dgm:prSet presAssocID="{5B3D8337-FA5F-4FC1-8081-532342DCBA9E}" presName="parentTextArrow" presStyleLbl="node1" presStyleIdx="0" presStyleCnt="3"/>
      <dgm:spPr/>
      <dgm:t>
        <a:bodyPr/>
        <a:lstStyle/>
        <a:p>
          <a:endParaRPr lang="de-DE"/>
        </a:p>
      </dgm:t>
    </dgm:pt>
    <dgm:pt modelId="{E3984029-AF70-4CE5-84CC-2842402F81DC}" type="pres">
      <dgm:prSet presAssocID="{5B3D8337-FA5F-4FC1-8081-532342DCBA9E}" presName="arrow" presStyleLbl="node1" presStyleIdx="1" presStyleCnt="3"/>
      <dgm:spPr/>
      <dgm:t>
        <a:bodyPr/>
        <a:lstStyle/>
        <a:p>
          <a:endParaRPr lang="de-DE"/>
        </a:p>
      </dgm:t>
    </dgm:pt>
    <dgm:pt modelId="{47EA3D6B-C43A-4188-936E-37247A53ADB0}" type="pres">
      <dgm:prSet presAssocID="{5B3D8337-FA5F-4FC1-8081-532342DCBA9E}" presName="descendantArrow" presStyleCnt="0"/>
      <dgm:spPr/>
    </dgm:pt>
    <dgm:pt modelId="{11C0521B-B7C5-4860-8173-3DAB00DA1B72}" type="pres">
      <dgm:prSet presAssocID="{C18C2E61-B4C4-4188-9914-8C51053C0DC7}" presName="childTextArrow" presStyleLbl="fgAccFollowNode1" presStyleIdx="2" presStyleCnt="7" custScaleY="143534">
        <dgm:presLayoutVars>
          <dgm:bulletEnabled val="1"/>
        </dgm:presLayoutVars>
      </dgm:prSet>
      <dgm:spPr/>
      <dgm:t>
        <a:bodyPr/>
        <a:lstStyle/>
        <a:p>
          <a:endParaRPr lang="de-DE"/>
        </a:p>
      </dgm:t>
    </dgm:pt>
    <dgm:pt modelId="{5CD1FB1B-B1DF-44F3-96F4-7F2BB970C631}" type="pres">
      <dgm:prSet presAssocID="{5AB84AC9-499B-46C7-B924-93BB36AC2976}" presName="childTextArrow" presStyleLbl="fgAccFollowNode1" presStyleIdx="3" presStyleCnt="7" custScaleY="143534">
        <dgm:presLayoutVars>
          <dgm:bulletEnabled val="1"/>
        </dgm:presLayoutVars>
      </dgm:prSet>
      <dgm:spPr/>
      <dgm:t>
        <a:bodyPr/>
        <a:lstStyle/>
        <a:p>
          <a:endParaRPr lang="de-DE"/>
        </a:p>
      </dgm:t>
    </dgm:pt>
    <dgm:pt modelId="{9C8AE43B-2A1E-4B67-A20D-BA65E5E90840}" type="pres">
      <dgm:prSet presAssocID="{E7E12D4B-5150-48D2-9D0A-6A869FD60793}" presName="sp" presStyleCnt="0"/>
      <dgm:spPr/>
    </dgm:pt>
    <dgm:pt modelId="{D1BFC1D6-E6AC-4D34-89A7-3476FB3D8C84}" type="pres">
      <dgm:prSet presAssocID="{DB8F1754-92D0-41AD-98A3-D197D73148EC}" presName="arrowAndChildren" presStyleCnt="0"/>
      <dgm:spPr/>
    </dgm:pt>
    <dgm:pt modelId="{D41A9C31-CEC2-4D43-9A60-56B26D197445}" type="pres">
      <dgm:prSet presAssocID="{DB8F1754-92D0-41AD-98A3-D197D73148EC}" presName="parentTextArrow" presStyleLbl="node1" presStyleIdx="1" presStyleCnt="3"/>
      <dgm:spPr/>
      <dgm:t>
        <a:bodyPr/>
        <a:lstStyle/>
        <a:p>
          <a:endParaRPr lang="de-DE"/>
        </a:p>
      </dgm:t>
    </dgm:pt>
    <dgm:pt modelId="{19F090D4-9324-4231-A44D-F641879E02C1}" type="pres">
      <dgm:prSet presAssocID="{DB8F1754-92D0-41AD-98A3-D197D73148EC}" presName="arrow" presStyleLbl="node1" presStyleIdx="2" presStyleCnt="3"/>
      <dgm:spPr/>
      <dgm:t>
        <a:bodyPr/>
        <a:lstStyle/>
        <a:p>
          <a:endParaRPr lang="de-DE"/>
        </a:p>
      </dgm:t>
    </dgm:pt>
    <dgm:pt modelId="{D08E795A-E8DC-4B50-BA42-8F9F59A306F8}" type="pres">
      <dgm:prSet presAssocID="{DB8F1754-92D0-41AD-98A3-D197D73148EC}" presName="descendantArrow" presStyleCnt="0"/>
      <dgm:spPr/>
    </dgm:pt>
    <dgm:pt modelId="{42FE217A-4388-4202-A4D6-7776B582CE81}" type="pres">
      <dgm:prSet presAssocID="{941256A5-A123-4B7B-AB20-FB84D94BC104}" presName="childTextArrow" presStyleLbl="fgAccFollowNode1" presStyleIdx="4" presStyleCnt="7">
        <dgm:presLayoutVars>
          <dgm:bulletEnabled val="1"/>
        </dgm:presLayoutVars>
      </dgm:prSet>
      <dgm:spPr/>
      <dgm:t>
        <a:bodyPr/>
        <a:lstStyle/>
        <a:p>
          <a:endParaRPr lang="de-DE"/>
        </a:p>
      </dgm:t>
    </dgm:pt>
    <dgm:pt modelId="{DFEAD3FD-9521-4AA0-B8FA-5E42CD5ABC89}" type="pres">
      <dgm:prSet presAssocID="{F7B6FE28-2E80-4B67-9BCC-93013482DE1E}" presName="childTextArrow" presStyleLbl="fgAccFollowNode1" presStyleIdx="5" presStyleCnt="7" custScaleY="106373">
        <dgm:presLayoutVars>
          <dgm:bulletEnabled val="1"/>
        </dgm:presLayoutVars>
      </dgm:prSet>
      <dgm:spPr/>
      <dgm:t>
        <a:bodyPr/>
        <a:lstStyle/>
        <a:p>
          <a:endParaRPr lang="de-DE"/>
        </a:p>
      </dgm:t>
    </dgm:pt>
    <dgm:pt modelId="{D8897B44-96C6-45A8-B429-5501D2FCBB0D}" type="pres">
      <dgm:prSet presAssocID="{86741A5F-DC24-4F4A-B0F4-D9371DD6E087}" presName="childTextArrow" presStyleLbl="fgAccFollowNode1" presStyleIdx="6" presStyleCnt="7">
        <dgm:presLayoutVars>
          <dgm:bulletEnabled val="1"/>
        </dgm:presLayoutVars>
      </dgm:prSet>
      <dgm:spPr/>
      <dgm:t>
        <a:bodyPr/>
        <a:lstStyle/>
        <a:p>
          <a:endParaRPr lang="de-DE"/>
        </a:p>
      </dgm:t>
    </dgm:pt>
  </dgm:ptLst>
  <dgm:cxnLst>
    <dgm:cxn modelId="{E5F336C3-3CC7-4783-AD9D-7D54D14E4282}" type="presOf" srcId="{86741A5F-DC24-4F4A-B0F4-D9371DD6E087}" destId="{D8897B44-96C6-45A8-B429-5501D2FCBB0D}" srcOrd="0" destOrd="0" presId="urn:microsoft.com/office/officeart/2005/8/layout/process4"/>
    <dgm:cxn modelId="{91570838-BA74-41D7-96DE-2A7A3E481461}" srcId="{F7E358AA-4EEF-4BD2-8E0E-B55185E798D4}" destId="{DB8F1754-92D0-41AD-98A3-D197D73148EC}" srcOrd="0" destOrd="0" parTransId="{DD45A6D5-5646-4A92-9162-4A0769B7C0A2}" sibTransId="{E7E12D4B-5150-48D2-9D0A-6A869FD60793}"/>
    <dgm:cxn modelId="{69C0872E-6D2B-4084-B2F9-2C15EB548A88}" srcId="{F7E358AA-4EEF-4BD2-8E0E-B55185E798D4}" destId="{5B3D8337-FA5F-4FC1-8081-532342DCBA9E}" srcOrd="1" destOrd="0" parTransId="{A93EA45C-61B7-4A92-839B-6F0245F1679E}" sibTransId="{C7FE2ECB-C02B-46D9-B3BA-A1FA22263D49}"/>
    <dgm:cxn modelId="{B95335E4-1D39-4006-B3B0-FAF624AC33C6}" type="presOf" srcId="{DB8F1754-92D0-41AD-98A3-D197D73148EC}" destId="{D41A9C31-CEC2-4D43-9A60-56B26D197445}" srcOrd="0" destOrd="0" presId="urn:microsoft.com/office/officeart/2005/8/layout/process4"/>
    <dgm:cxn modelId="{A55339D0-1457-4993-A9BD-E612CC0D6612}" srcId="{5B3D8337-FA5F-4FC1-8081-532342DCBA9E}" destId="{5AB84AC9-499B-46C7-B924-93BB36AC2976}" srcOrd="1" destOrd="0" parTransId="{73CF7C99-1B93-4FDE-BAB4-87201B7549A1}" sibTransId="{252C5E0C-28CF-4F95-8C28-3CA67162F8F6}"/>
    <dgm:cxn modelId="{F7E65CAE-82F6-422A-86E0-AC0307BF468D}" type="presOf" srcId="{3B3A0408-717A-44D9-A00B-54989F3AD721}" destId="{A7375240-6D42-4988-B76E-7849F9813225}" srcOrd="0" destOrd="0" presId="urn:microsoft.com/office/officeart/2005/8/layout/process4"/>
    <dgm:cxn modelId="{4BBF8F5B-0F7C-4978-B0D5-DCF7DE2BF66A}" srcId="{DB8F1754-92D0-41AD-98A3-D197D73148EC}" destId="{F7B6FE28-2E80-4B67-9BCC-93013482DE1E}" srcOrd="1" destOrd="0" parTransId="{570CFD52-E340-41CC-9A8C-5480BFBFFA51}" sibTransId="{36517991-7D83-40CB-890E-6E8EA223B733}"/>
    <dgm:cxn modelId="{8E146ACD-262B-4C42-8D34-2316A14657DC}" srcId="{5B3D8337-FA5F-4FC1-8081-532342DCBA9E}" destId="{C18C2E61-B4C4-4188-9914-8C51053C0DC7}" srcOrd="0" destOrd="0" parTransId="{1E650AD3-D81F-4152-B06D-890412A3A427}" sibTransId="{924A5A49-FFCB-47BF-8D1F-A733CDA8E464}"/>
    <dgm:cxn modelId="{429F633C-44C3-4D7A-82F6-C8AAE7012418}" type="presOf" srcId="{941256A5-A123-4B7B-AB20-FB84D94BC104}" destId="{42FE217A-4388-4202-A4D6-7776B582CE81}" srcOrd="0" destOrd="0" presId="urn:microsoft.com/office/officeart/2005/8/layout/process4"/>
    <dgm:cxn modelId="{02C56C42-CDEA-4592-AED4-4BE6A1224DAC}" type="presOf" srcId="{1C253D3E-F20B-40E8-9A91-1AEF3FE5D735}" destId="{C3482C6A-E25B-4F68-AC4F-052AB853878A}" srcOrd="0" destOrd="0" presId="urn:microsoft.com/office/officeart/2005/8/layout/process4"/>
    <dgm:cxn modelId="{7E5257BB-132D-4A69-88DD-44FD765F7CA2}" type="presOf" srcId="{5AB84AC9-499B-46C7-B924-93BB36AC2976}" destId="{5CD1FB1B-B1DF-44F3-96F4-7F2BB970C631}" srcOrd="0" destOrd="0" presId="urn:microsoft.com/office/officeart/2005/8/layout/process4"/>
    <dgm:cxn modelId="{6B31340B-A08E-4879-B76A-62C034E68335}" srcId="{1C253D3E-F20B-40E8-9A91-1AEF3FE5D735}" destId="{D37D4547-DCEE-45BC-B8F3-308CEC8A0CBB}" srcOrd="0" destOrd="0" parTransId="{A7C12FBA-D1D7-4FF1-8221-733ADE2E2EF4}" sibTransId="{E0415245-1340-4567-9E2F-3692C824D95F}"/>
    <dgm:cxn modelId="{D27D47E6-E65E-447A-8B78-B52D7135CE8D}" type="presOf" srcId="{D37D4547-DCEE-45BC-B8F3-308CEC8A0CBB}" destId="{D8D6B065-71E2-4960-947F-47E2433AF680}" srcOrd="0" destOrd="0" presId="urn:microsoft.com/office/officeart/2005/8/layout/process4"/>
    <dgm:cxn modelId="{F857B04F-257C-4607-AD65-F8745790A544}" srcId="{DB8F1754-92D0-41AD-98A3-D197D73148EC}" destId="{86741A5F-DC24-4F4A-B0F4-D9371DD6E087}" srcOrd="2" destOrd="0" parTransId="{CFDAE8E5-34F7-42E7-9F2E-5FB52871CC4B}" sibTransId="{0CEF1A86-8D62-4DA5-8E85-9030095394A9}"/>
    <dgm:cxn modelId="{12E6AA97-CC90-49ED-B958-2013B4524C8B}" type="presOf" srcId="{1C253D3E-F20B-40E8-9A91-1AEF3FE5D735}" destId="{823DA33B-9162-4A98-9C08-1D68425F6070}" srcOrd="1" destOrd="0" presId="urn:microsoft.com/office/officeart/2005/8/layout/process4"/>
    <dgm:cxn modelId="{30EDCE5D-62ED-499C-8553-57FD9983F4F7}" srcId="{DB8F1754-92D0-41AD-98A3-D197D73148EC}" destId="{941256A5-A123-4B7B-AB20-FB84D94BC104}" srcOrd="0" destOrd="0" parTransId="{5F6A81F9-1695-4075-AD1D-4166BFE8047C}" sibTransId="{296CFC62-139E-437C-9EE2-686C94C27B66}"/>
    <dgm:cxn modelId="{6942985E-CE21-4061-B83C-9B5C96CD9DA9}" srcId="{F7E358AA-4EEF-4BD2-8E0E-B55185E798D4}" destId="{1C253D3E-F20B-40E8-9A91-1AEF3FE5D735}" srcOrd="2" destOrd="0" parTransId="{8FA6FDCD-5B86-4969-B39F-0C9191437A54}" sibTransId="{664E7D68-DD62-40D6-847E-9620F81D194B}"/>
    <dgm:cxn modelId="{2EE16502-4275-4E60-8A55-BFBD8E74EEED}" type="presOf" srcId="{5B3D8337-FA5F-4FC1-8081-532342DCBA9E}" destId="{74525023-B2CC-4E4F-A26C-0C9095CFDFC5}" srcOrd="0" destOrd="0" presId="urn:microsoft.com/office/officeart/2005/8/layout/process4"/>
    <dgm:cxn modelId="{33C02A0D-6939-451D-ACDB-D1797E34BA4A}" type="presOf" srcId="{F7E358AA-4EEF-4BD2-8E0E-B55185E798D4}" destId="{5EB24E41-0A2C-4B8D-9345-C939A730E3F9}" srcOrd="0" destOrd="0" presId="urn:microsoft.com/office/officeart/2005/8/layout/process4"/>
    <dgm:cxn modelId="{7EA9FDE1-3381-4A99-9232-9722054B4BAE}" type="presOf" srcId="{F7B6FE28-2E80-4B67-9BCC-93013482DE1E}" destId="{DFEAD3FD-9521-4AA0-B8FA-5E42CD5ABC89}" srcOrd="0" destOrd="0" presId="urn:microsoft.com/office/officeart/2005/8/layout/process4"/>
    <dgm:cxn modelId="{B7936423-515A-4200-858C-DD615FCB2C66}" type="presOf" srcId="{C18C2E61-B4C4-4188-9914-8C51053C0DC7}" destId="{11C0521B-B7C5-4860-8173-3DAB00DA1B72}" srcOrd="0" destOrd="0" presId="urn:microsoft.com/office/officeart/2005/8/layout/process4"/>
    <dgm:cxn modelId="{0D822D60-D500-4BB8-B27D-B58E55554A48}" type="presOf" srcId="{5B3D8337-FA5F-4FC1-8081-532342DCBA9E}" destId="{E3984029-AF70-4CE5-84CC-2842402F81DC}" srcOrd="1" destOrd="0" presId="urn:microsoft.com/office/officeart/2005/8/layout/process4"/>
    <dgm:cxn modelId="{44FB028B-F41E-46BE-A994-02E72E2E937D}" type="presOf" srcId="{DB8F1754-92D0-41AD-98A3-D197D73148EC}" destId="{19F090D4-9324-4231-A44D-F641879E02C1}" srcOrd="1" destOrd="0" presId="urn:microsoft.com/office/officeart/2005/8/layout/process4"/>
    <dgm:cxn modelId="{8C42C9B5-81D4-4066-8C77-5A7AD7245E7D}" srcId="{1C253D3E-F20B-40E8-9A91-1AEF3FE5D735}" destId="{3B3A0408-717A-44D9-A00B-54989F3AD721}" srcOrd="1" destOrd="0" parTransId="{EB9D8088-7BC4-4024-92A5-71DA1EBE385A}" sibTransId="{CA560A83-85D5-4E1F-AC63-B7738CD02921}"/>
    <dgm:cxn modelId="{781F2C04-2936-4BA7-8B58-8BD305919720}" type="presParOf" srcId="{5EB24E41-0A2C-4B8D-9345-C939A730E3F9}" destId="{9676E158-2EAA-4CE9-86A7-63AF7990E2D9}" srcOrd="0" destOrd="0" presId="urn:microsoft.com/office/officeart/2005/8/layout/process4"/>
    <dgm:cxn modelId="{43B5B8F6-A2AC-440A-8F5C-0F31D091F579}" type="presParOf" srcId="{9676E158-2EAA-4CE9-86A7-63AF7990E2D9}" destId="{C3482C6A-E25B-4F68-AC4F-052AB853878A}" srcOrd="0" destOrd="0" presId="urn:microsoft.com/office/officeart/2005/8/layout/process4"/>
    <dgm:cxn modelId="{D3E3F70B-38A8-48A8-AC3F-2FB323BC5F4D}" type="presParOf" srcId="{9676E158-2EAA-4CE9-86A7-63AF7990E2D9}" destId="{823DA33B-9162-4A98-9C08-1D68425F6070}" srcOrd="1" destOrd="0" presId="urn:microsoft.com/office/officeart/2005/8/layout/process4"/>
    <dgm:cxn modelId="{69CAEA79-A8D4-42EB-AA5F-1B51E7E00508}" type="presParOf" srcId="{9676E158-2EAA-4CE9-86A7-63AF7990E2D9}" destId="{E606B43E-00A4-47E7-AB8F-BD246252619C}" srcOrd="2" destOrd="0" presId="urn:microsoft.com/office/officeart/2005/8/layout/process4"/>
    <dgm:cxn modelId="{42702843-7A51-4314-85AA-610E4AAE900C}" type="presParOf" srcId="{E606B43E-00A4-47E7-AB8F-BD246252619C}" destId="{D8D6B065-71E2-4960-947F-47E2433AF680}" srcOrd="0" destOrd="0" presId="urn:microsoft.com/office/officeart/2005/8/layout/process4"/>
    <dgm:cxn modelId="{D0C2C849-68A7-489D-A6FD-735BC85CF251}" type="presParOf" srcId="{E606B43E-00A4-47E7-AB8F-BD246252619C}" destId="{A7375240-6D42-4988-B76E-7849F9813225}" srcOrd="1" destOrd="0" presId="urn:microsoft.com/office/officeart/2005/8/layout/process4"/>
    <dgm:cxn modelId="{DEDC23E1-3B8A-4662-A673-1E5C88FFA92A}" type="presParOf" srcId="{5EB24E41-0A2C-4B8D-9345-C939A730E3F9}" destId="{BAC71623-8800-4806-A588-DA44CB5A5A9F}" srcOrd="1" destOrd="0" presId="urn:microsoft.com/office/officeart/2005/8/layout/process4"/>
    <dgm:cxn modelId="{BB46B1EE-BCFE-41ED-ADD3-40464AD093A4}" type="presParOf" srcId="{5EB24E41-0A2C-4B8D-9345-C939A730E3F9}" destId="{FEE0ABEF-0B19-4CF5-914B-A4FB69CEC69C}" srcOrd="2" destOrd="0" presId="urn:microsoft.com/office/officeart/2005/8/layout/process4"/>
    <dgm:cxn modelId="{7CCCCDE4-FE26-4C12-9C8C-63D3434F0C39}" type="presParOf" srcId="{FEE0ABEF-0B19-4CF5-914B-A4FB69CEC69C}" destId="{74525023-B2CC-4E4F-A26C-0C9095CFDFC5}" srcOrd="0" destOrd="0" presId="urn:microsoft.com/office/officeart/2005/8/layout/process4"/>
    <dgm:cxn modelId="{CDB96410-9D71-48AF-8688-EC4A58A8D796}" type="presParOf" srcId="{FEE0ABEF-0B19-4CF5-914B-A4FB69CEC69C}" destId="{E3984029-AF70-4CE5-84CC-2842402F81DC}" srcOrd="1" destOrd="0" presId="urn:microsoft.com/office/officeart/2005/8/layout/process4"/>
    <dgm:cxn modelId="{76A9D784-CAC7-47FE-87BB-1029741F1090}" type="presParOf" srcId="{FEE0ABEF-0B19-4CF5-914B-A4FB69CEC69C}" destId="{47EA3D6B-C43A-4188-936E-37247A53ADB0}" srcOrd="2" destOrd="0" presId="urn:microsoft.com/office/officeart/2005/8/layout/process4"/>
    <dgm:cxn modelId="{3EFA304B-F43A-4099-AEE6-4EBA2366758A}" type="presParOf" srcId="{47EA3D6B-C43A-4188-936E-37247A53ADB0}" destId="{11C0521B-B7C5-4860-8173-3DAB00DA1B72}" srcOrd="0" destOrd="0" presId="urn:microsoft.com/office/officeart/2005/8/layout/process4"/>
    <dgm:cxn modelId="{25140010-307F-46AF-BCA3-E4769E99BF07}" type="presParOf" srcId="{47EA3D6B-C43A-4188-936E-37247A53ADB0}" destId="{5CD1FB1B-B1DF-44F3-96F4-7F2BB970C631}" srcOrd="1" destOrd="0" presId="urn:microsoft.com/office/officeart/2005/8/layout/process4"/>
    <dgm:cxn modelId="{11BE05E6-66AB-47F9-B3BE-859C78E2B434}" type="presParOf" srcId="{5EB24E41-0A2C-4B8D-9345-C939A730E3F9}" destId="{9C8AE43B-2A1E-4B67-A20D-BA65E5E90840}" srcOrd="3" destOrd="0" presId="urn:microsoft.com/office/officeart/2005/8/layout/process4"/>
    <dgm:cxn modelId="{704FAB01-B443-4276-A874-D0634662281F}" type="presParOf" srcId="{5EB24E41-0A2C-4B8D-9345-C939A730E3F9}" destId="{D1BFC1D6-E6AC-4D34-89A7-3476FB3D8C84}" srcOrd="4" destOrd="0" presId="urn:microsoft.com/office/officeart/2005/8/layout/process4"/>
    <dgm:cxn modelId="{27D7538F-41D7-42C8-A45A-BA0FD50CCD64}" type="presParOf" srcId="{D1BFC1D6-E6AC-4D34-89A7-3476FB3D8C84}" destId="{D41A9C31-CEC2-4D43-9A60-56B26D197445}" srcOrd="0" destOrd="0" presId="urn:microsoft.com/office/officeart/2005/8/layout/process4"/>
    <dgm:cxn modelId="{822B6921-A207-4168-974D-666AC3D65738}" type="presParOf" srcId="{D1BFC1D6-E6AC-4D34-89A7-3476FB3D8C84}" destId="{19F090D4-9324-4231-A44D-F641879E02C1}" srcOrd="1" destOrd="0" presId="urn:microsoft.com/office/officeart/2005/8/layout/process4"/>
    <dgm:cxn modelId="{C95FCBBD-020A-4DE4-A94C-E5E127AA65D4}" type="presParOf" srcId="{D1BFC1D6-E6AC-4D34-89A7-3476FB3D8C84}" destId="{D08E795A-E8DC-4B50-BA42-8F9F59A306F8}" srcOrd="2" destOrd="0" presId="urn:microsoft.com/office/officeart/2005/8/layout/process4"/>
    <dgm:cxn modelId="{DD85CB2E-560E-4BC3-B71B-A9B0027DD292}" type="presParOf" srcId="{D08E795A-E8DC-4B50-BA42-8F9F59A306F8}" destId="{42FE217A-4388-4202-A4D6-7776B582CE81}" srcOrd="0" destOrd="0" presId="urn:microsoft.com/office/officeart/2005/8/layout/process4"/>
    <dgm:cxn modelId="{3F9604BC-76E0-4C98-B199-61AC9FF4F837}" type="presParOf" srcId="{D08E795A-E8DC-4B50-BA42-8F9F59A306F8}" destId="{DFEAD3FD-9521-4AA0-B8FA-5E42CD5ABC89}" srcOrd="1" destOrd="0" presId="urn:microsoft.com/office/officeart/2005/8/layout/process4"/>
    <dgm:cxn modelId="{CA897F05-8E6D-480D-9CC1-337C200702A7}" type="presParOf" srcId="{D08E795A-E8DC-4B50-BA42-8F9F59A306F8}" destId="{D8897B44-96C6-45A8-B429-5501D2FCBB0D}"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0B7732-5E76-4EAA-A604-B643A91A8546}" type="doc">
      <dgm:prSet loTypeId="urn:microsoft.com/office/officeart/2005/8/layout/hierarchy4" loCatId="list" qsTypeId="urn:microsoft.com/office/officeart/2005/8/quickstyle/simple2" qsCatId="simple" csTypeId="urn:microsoft.com/office/officeart/2005/8/colors/accent0_1" csCatId="mainScheme" phldr="1"/>
      <dgm:spPr/>
      <dgm:t>
        <a:bodyPr/>
        <a:lstStyle/>
        <a:p>
          <a:endParaRPr lang="de-DE"/>
        </a:p>
      </dgm:t>
    </dgm:pt>
    <dgm:pt modelId="{5E57BCC9-9212-41CD-813E-0DE8DD55C001}">
      <dgm:prSet phldrT="[Text]"/>
      <dgm:spPr/>
      <dgm:t>
        <a:bodyPr/>
        <a:lstStyle/>
        <a:p>
          <a:r>
            <a:rPr lang="de-DE" dirty="0" smtClean="0">
              <a:latin typeface="Arial" panose="020B0604020202020204" pitchFamily="34" charset="0"/>
              <a:cs typeface="Arial" panose="020B0604020202020204" pitchFamily="34" charset="0"/>
            </a:rPr>
            <a:t>Bund</a:t>
          </a:r>
          <a:endParaRPr lang="de-DE" dirty="0">
            <a:latin typeface="Arial" panose="020B0604020202020204" pitchFamily="34" charset="0"/>
            <a:cs typeface="Arial" panose="020B0604020202020204" pitchFamily="34" charset="0"/>
          </a:endParaRPr>
        </a:p>
      </dgm:t>
    </dgm:pt>
    <dgm:pt modelId="{0FC6755A-9215-4C8F-9DE7-8964F03184F6}" type="parTrans" cxnId="{D0DDF425-BF27-4220-857B-2E7629CCE1D2}">
      <dgm:prSet/>
      <dgm:spPr/>
      <dgm:t>
        <a:bodyPr/>
        <a:lstStyle/>
        <a:p>
          <a:endParaRPr lang="de-DE"/>
        </a:p>
      </dgm:t>
    </dgm:pt>
    <dgm:pt modelId="{8E2565E3-248D-415F-BCA3-4C8F94664A69}" type="sibTrans" cxnId="{D0DDF425-BF27-4220-857B-2E7629CCE1D2}">
      <dgm:prSet/>
      <dgm:spPr/>
      <dgm:t>
        <a:bodyPr/>
        <a:lstStyle/>
        <a:p>
          <a:endParaRPr lang="de-DE"/>
        </a:p>
      </dgm:t>
    </dgm:pt>
    <dgm:pt modelId="{738E7F5B-4FF9-48CC-833B-45D113D984AE}">
      <dgm:prSet phldrT="[Text]"/>
      <dgm:spPr/>
      <dgm:t>
        <a:bodyPr/>
        <a:lstStyle/>
        <a:p>
          <a:r>
            <a:rPr lang="de-DE" dirty="0" smtClean="0"/>
            <a:t>BMBF</a:t>
          </a:r>
          <a:endParaRPr lang="de-DE" dirty="0"/>
        </a:p>
      </dgm:t>
    </dgm:pt>
    <dgm:pt modelId="{B23CE1A6-39B8-4FCE-8B3F-605780549D17}" type="parTrans" cxnId="{F6F0D2D8-E7C5-4A69-9782-974CF5F72A44}">
      <dgm:prSet/>
      <dgm:spPr/>
      <dgm:t>
        <a:bodyPr/>
        <a:lstStyle/>
        <a:p>
          <a:endParaRPr lang="de-DE"/>
        </a:p>
      </dgm:t>
    </dgm:pt>
    <dgm:pt modelId="{7CF2F0DF-A502-4677-B01A-1D160DFEE71D}" type="sibTrans" cxnId="{F6F0D2D8-E7C5-4A69-9782-974CF5F72A44}">
      <dgm:prSet/>
      <dgm:spPr/>
      <dgm:t>
        <a:bodyPr/>
        <a:lstStyle/>
        <a:p>
          <a:endParaRPr lang="de-DE"/>
        </a:p>
      </dgm:t>
    </dgm:pt>
    <dgm:pt modelId="{7F91B3A5-8CCA-4027-A099-2F2492143AFD}">
      <dgm:prSet phldrT="[Text]"/>
      <dgm:spPr/>
      <dgm:t>
        <a:bodyPr/>
        <a:lstStyle/>
        <a:p>
          <a:r>
            <a:rPr lang="de-DE" dirty="0" err="1" smtClean="0"/>
            <a:t>BMWi</a:t>
          </a:r>
          <a:endParaRPr lang="de-DE" dirty="0"/>
        </a:p>
      </dgm:t>
    </dgm:pt>
    <dgm:pt modelId="{646BAD7B-8E5C-4DE7-88FA-FE696443A3C7}" type="parTrans" cxnId="{11C22EC2-32C4-4D20-9924-2C51E3B7AB66}">
      <dgm:prSet/>
      <dgm:spPr/>
      <dgm:t>
        <a:bodyPr/>
        <a:lstStyle/>
        <a:p>
          <a:endParaRPr lang="de-DE"/>
        </a:p>
      </dgm:t>
    </dgm:pt>
    <dgm:pt modelId="{4D3B99C6-0E8B-4B72-9A14-2908B24D6AFD}" type="sibTrans" cxnId="{11C22EC2-32C4-4D20-9924-2C51E3B7AB66}">
      <dgm:prSet/>
      <dgm:spPr/>
      <dgm:t>
        <a:bodyPr/>
        <a:lstStyle/>
        <a:p>
          <a:endParaRPr lang="de-DE"/>
        </a:p>
      </dgm:t>
    </dgm:pt>
    <dgm:pt modelId="{CA0C0779-7685-4605-A531-9628F7B26FDA}" type="pres">
      <dgm:prSet presAssocID="{E10B7732-5E76-4EAA-A604-B643A91A8546}" presName="Name0" presStyleCnt="0">
        <dgm:presLayoutVars>
          <dgm:chPref val="1"/>
          <dgm:dir/>
          <dgm:animOne val="branch"/>
          <dgm:animLvl val="lvl"/>
          <dgm:resizeHandles/>
        </dgm:presLayoutVars>
      </dgm:prSet>
      <dgm:spPr/>
      <dgm:t>
        <a:bodyPr/>
        <a:lstStyle/>
        <a:p>
          <a:endParaRPr lang="de-DE"/>
        </a:p>
      </dgm:t>
    </dgm:pt>
    <dgm:pt modelId="{FA0C9116-EF4B-4887-873E-1A8644C34D9A}" type="pres">
      <dgm:prSet presAssocID="{5E57BCC9-9212-41CD-813E-0DE8DD55C001}" presName="vertOne" presStyleCnt="0"/>
      <dgm:spPr/>
    </dgm:pt>
    <dgm:pt modelId="{D036F08E-EFE3-4045-8B53-37BC351CD034}" type="pres">
      <dgm:prSet presAssocID="{5E57BCC9-9212-41CD-813E-0DE8DD55C001}" presName="txOne" presStyleLbl="node0" presStyleIdx="0" presStyleCnt="1">
        <dgm:presLayoutVars>
          <dgm:chPref val="3"/>
        </dgm:presLayoutVars>
      </dgm:prSet>
      <dgm:spPr/>
      <dgm:t>
        <a:bodyPr/>
        <a:lstStyle/>
        <a:p>
          <a:endParaRPr lang="de-DE"/>
        </a:p>
      </dgm:t>
    </dgm:pt>
    <dgm:pt modelId="{C79612AE-9E30-4E83-8003-41C98B68B85E}" type="pres">
      <dgm:prSet presAssocID="{5E57BCC9-9212-41CD-813E-0DE8DD55C001}" presName="parTransOne" presStyleCnt="0"/>
      <dgm:spPr/>
    </dgm:pt>
    <dgm:pt modelId="{61DD2A74-768E-4C69-9812-3482DED9D67C}" type="pres">
      <dgm:prSet presAssocID="{5E57BCC9-9212-41CD-813E-0DE8DD55C001}" presName="horzOne" presStyleCnt="0"/>
      <dgm:spPr/>
    </dgm:pt>
    <dgm:pt modelId="{DA46A3B0-525A-47CA-885D-FE65607D9207}" type="pres">
      <dgm:prSet presAssocID="{738E7F5B-4FF9-48CC-833B-45D113D984AE}" presName="vertTwo" presStyleCnt="0"/>
      <dgm:spPr/>
    </dgm:pt>
    <dgm:pt modelId="{F6C392DC-F478-470B-BFE3-471B95251200}" type="pres">
      <dgm:prSet presAssocID="{738E7F5B-4FF9-48CC-833B-45D113D984AE}" presName="txTwo" presStyleLbl="node2" presStyleIdx="0" presStyleCnt="2">
        <dgm:presLayoutVars>
          <dgm:chPref val="3"/>
        </dgm:presLayoutVars>
      </dgm:prSet>
      <dgm:spPr/>
      <dgm:t>
        <a:bodyPr/>
        <a:lstStyle/>
        <a:p>
          <a:endParaRPr lang="de-DE"/>
        </a:p>
      </dgm:t>
    </dgm:pt>
    <dgm:pt modelId="{5A4C4CF0-090B-4CBD-957F-E399B0828480}" type="pres">
      <dgm:prSet presAssocID="{738E7F5B-4FF9-48CC-833B-45D113D984AE}" presName="horzTwo" presStyleCnt="0"/>
      <dgm:spPr/>
    </dgm:pt>
    <dgm:pt modelId="{833734DE-5389-4A5E-99E1-FAB0F6A74786}" type="pres">
      <dgm:prSet presAssocID="{7CF2F0DF-A502-4677-B01A-1D160DFEE71D}" presName="sibSpaceTwo" presStyleCnt="0"/>
      <dgm:spPr/>
    </dgm:pt>
    <dgm:pt modelId="{1DF51189-B7E4-46B5-B865-50EDCABECBE2}" type="pres">
      <dgm:prSet presAssocID="{7F91B3A5-8CCA-4027-A099-2F2492143AFD}" presName="vertTwo" presStyleCnt="0"/>
      <dgm:spPr/>
    </dgm:pt>
    <dgm:pt modelId="{42B9E2CD-0145-402D-B9D9-7FD2D11C3E06}" type="pres">
      <dgm:prSet presAssocID="{7F91B3A5-8CCA-4027-A099-2F2492143AFD}" presName="txTwo" presStyleLbl="node2" presStyleIdx="1" presStyleCnt="2">
        <dgm:presLayoutVars>
          <dgm:chPref val="3"/>
        </dgm:presLayoutVars>
      </dgm:prSet>
      <dgm:spPr/>
      <dgm:t>
        <a:bodyPr/>
        <a:lstStyle/>
        <a:p>
          <a:endParaRPr lang="de-DE"/>
        </a:p>
      </dgm:t>
    </dgm:pt>
    <dgm:pt modelId="{083C942A-BC7D-4517-8247-E987A36CE416}" type="pres">
      <dgm:prSet presAssocID="{7F91B3A5-8CCA-4027-A099-2F2492143AFD}" presName="horzTwo" presStyleCnt="0"/>
      <dgm:spPr/>
    </dgm:pt>
  </dgm:ptLst>
  <dgm:cxnLst>
    <dgm:cxn modelId="{A7460248-8749-48B7-B47D-607BEF9C06F9}" type="presOf" srcId="{738E7F5B-4FF9-48CC-833B-45D113D984AE}" destId="{F6C392DC-F478-470B-BFE3-471B95251200}" srcOrd="0" destOrd="0" presId="urn:microsoft.com/office/officeart/2005/8/layout/hierarchy4"/>
    <dgm:cxn modelId="{63391968-A14D-4FB0-8DBE-91D54C146E74}" type="presOf" srcId="{7F91B3A5-8CCA-4027-A099-2F2492143AFD}" destId="{42B9E2CD-0145-402D-B9D9-7FD2D11C3E06}" srcOrd="0" destOrd="0" presId="urn:microsoft.com/office/officeart/2005/8/layout/hierarchy4"/>
    <dgm:cxn modelId="{11C22EC2-32C4-4D20-9924-2C51E3B7AB66}" srcId="{5E57BCC9-9212-41CD-813E-0DE8DD55C001}" destId="{7F91B3A5-8CCA-4027-A099-2F2492143AFD}" srcOrd="1" destOrd="0" parTransId="{646BAD7B-8E5C-4DE7-88FA-FE696443A3C7}" sibTransId="{4D3B99C6-0E8B-4B72-9A14-2908B24D6AFD}"/>
    <dgm:cxn modelId="{D0DDF425-BF27-4220-857B-2E7629CCE1D2}" srcId="{E10B7732-5E76-4EAA-A604-B643A91A8546}" destId="{5E57BCC9-9212-41CD-813E-0DE8DD55C001}" srcOrd="0" destOrd="0" parTransId="{0FC6755A-9215-4C8F-9DE7-8964F03184F6}" sibTransId="{8E2565E3-248D-415F-BCA3-4C8F94664A69}"/>
    <dgm:cxn modelId="{0BAFBCBA-CD93-4DC2-88E7-F53722F7FEAC}" type="presOf" srcId="{E10B7732-5E76-4EAA-A604-B643A91A8546}" destId="{CA0C0779-7685-4605-A531-9628F7B26FDA}" srcOrd="0" destOrd="0" presId="urn:microsoft.com/office/officeart/2005/8/layout/hierarchy4"/>
    <dgm:cxn modelId="{F6F0D2D8-E7C5-4A69-9782-974CF5F72A44}" srcId="{5E57BCC9-9212-41CD-813E-0DE8DD55C001}" destId="{738E7F5B-4FF9-48CC-833B-45D113D984AE}" srcOrd="0" destOrd="0" parTransId="{B23CE1A6-39B8-4FCE-8B3F-605780549D17}" sibTransId="{7CF2F0DF-A502-4677-B01A-1D160DFEE71D}"/>
    <dgm:cxn modelId="{63ECFDB3-60DD-44DE-B07A-DAACB44B4713}" type="presOf" srcId="{5E57BCC9-9212-41CD-813E-0DE8DD55C001}" destId="{D036F08E-EFE3-4045-8B53-37BC351CD034}" srcOrd="0" destOrd="0" presId="urn:microsoft.com/office/officeart/2005/8/layout/hierarchy4"/>
    <dgm:cxn modelId="{E52B327A-7408-4A4C-8582-D948F1C7AEF2}" type="presParOf" srcId="{CA0C0779-7685-4605-A531-9628F7B26FDA}" destId="{FA0C9116-EF4B-4887-873E-1A8644C34D9A}" srcOrd="0" destOrd="0" presId="urn:microsoft.com/office/officeart/2005/8/layout/hierarchy4"/>
    <dgm:cxn modelId="{BCF08F0C-826B-4B43-B17A-A1E1309E898C}" type="presParOf" srcId="{FA0C9116-EF4B-4887-873E-1A8644C34D9A}" destId="{D036F08E-EFE3-4045-8B53-37BC351CD034}" srcOrd="0" destOrd="0" presId="urn:microsoft.com/office/officeart/2005/8/layout/hierarchy4"/>
    <dgm:cxn modelId="{51A6D192-1CC9-4A85-A348-5335E824A7A4}" type="presParOf" srcId="{FA0C9116-EF4B-4887-873E-1A8644C34D9A}" destId="{C79612AE-9E30-4E83-8003-41C98B68B85E}" srcOrd="1" destOrd="0" presId="urn:microsoft.com/office/officeart/2005/8/layout/hierarchy4"/>
    <dgm:cxn modelId="{EDA1D4B0-5332-4D50-95E8-8859B7B782A9}" type="presParOf" srcId="{FA0C9116-EF4B-4887-873E-1A8644C34D9A}" destId="{61DD2A74-768E-4C69-9812-3482DED9D67C}" srcOrd="2" destOrd="0" presId="urn:microsoft.com/office/officeart/2005/8/layout/hierarchy4"/>
    <dgm:cxn modelId="{10B45AA7-98EC-410E-AF95-E936444EA50E}" type="presParOf" srcId="{61DD2A74-768E-4C69-9812-3482DED9D67C}" destId="{DA46A3B0-525A-47CA-885D-FE65607D9207}" srcOrd="0" destOrd="0" presId="urn:microsoft.com/office/officeart/2005/8/layout/hierarchy4"/>
    <dgm:cxn modelId="{1B712229-630C-4CCB-BB17-433EC0DC937C}" type="presParOf" srcId="{DA46A3B0-525A-47CA-885D-FE65607D9207}" destId="{F6C392DC-F478-470B-BFE3-471B95251200}" srcOrd="0" destOrd="0" presId="urn:microsoft.com/office/officeart/2005/8/layout/hierarchy4"/>
    <dgm:cxn modelId="{008E00DC-9DE6-4DEF-A899-29A11BA28E6D}" type="presParOf" srcId="{DA46A3B0-525A-47CA-885D-FE65607D9207}" destId="{5A4C4CF0-090B-4CBD-957F-E399B0828480}" srcOrd="1" destOrd="0" presId="urn:microsoft.com/office/officeart/2005/8/layout/hierarchy4"/>
    <dgm:cxn modelId="{6C77A85C-B5DE-42DA-B14D-EAE3595ABF8B}" type="presParOf" srcId="{61DD2A74-768E-4C69-9812-3482DED9D67C}" destId="{833734DE-5389-4A5E-99E1-FAB0F6A74786}" srcOrd="1" destOrd="0" presId="urn:microsoft.com/office/officeart/2005/8/layout/hierarchy4"/>
    <dgm:cxn modelId="{E03165BB-0BA9-4441-842B-C5550C94CFA6}" type="presParOf" srcId="{61DD2A74-768E-4C69-9812-3482DED9D67C}" destId="{1DF51189-B7E4-46B5-B865-50EDCABECBE2}" srcOrd="2" destOrd="0" presId="urn:microsoft.com/office/officeart/2005/8/layout/hierarchy4"/>
    <dgm:cxn modelId="{B1439E9C-9BA8-48D0-87EC-233A52AA3F9D}" type="presParOf" srcId="{1DF51189-B7E4-46B5-B865-50EDCABECBE2}" destId="{42B9E2CD-0145-402D-B9D9-7FD2D11C3E06}" srcOrd="0" destOrd="0" presId="urn:microsoft.com/office/officeart/2005/8/layout/hierarchy4"/>
    <dgm:cxn modelId="{2F5F5588-448D-4F0C-95AE-C170AC573902}" type="presParOf" srcId="{1DF51189-B7E4-46B5-B865-50EDCABECBE2}" destId="{083C942A-BC7D-4517-8247-E987A36CE416}"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0B7732-5E76-4EAA-A604-B643A91A8546}" type="doc">
      <dgm:prSet loTypeId="urn:microsoft.com/office/officeart/2005/8/layout/hierarchy4" loCatId="list" qsTypeId="urn:microsoft.com/office/officeart/2005/8/quickstyle/simple2" qsCatId="simple" csTypeId="urn:microsoft.com/office/officeart/2005/8/colors/accent0_1" csCatId="mainScheme" phldr="1"/>
      <dgm:spPr/>
      <dgm:t>
        <a:bodyPr/>
        <a:lstStyle/>
        <a:p>
          <a:endParaRPr lang="de-DE"/>
        </a:p>
      </dgm:t>
    </dgm:pt>
    <dgm:pt modelId="{5E57BCC9-9212-41CD-813E-0DE8DD55C001}">
      <dgm:prSet phldrT="[Text]"/>
      <dgm:spPr/>
      <dgm:t>
        <a:bodyPr/>
        <a:lstStyle/>
        <a:p>
          <a:r>
            <a:rPr lang="de-DE" dirty="0" smtClean="0">
              <a:latin typeface="Arial" panose="020B0604020202020204" pitchFamily="34" charset="0"/>
              <a:cs typeface="Arial" panose="020B0604020202020204" pitchFamily="34" charset="0"/>
            </a:rPr>
            <a:t>Länder</a:t>
          </a:r>
          <a:endParaRPr lang="de-DE" dirty="0">
            <a:latin typeface="Arial" panose="020B0604020202020204" pitchFamily="34" charset="0"/>
            <a:cs typeface="Arial" panose="020B0604020202020204" pitchFamily="34" charset="0"/>
          </a:endParaRPr>
        </a:p>
      </dgm:t>
    </dgm:pt>
    <dgm:pt modelId="{0FC6755A-9215-4C8F-9DE7-8964F03184F6}" type="parTrans" cxnId="{D0DDF425-BF27-4220-857B-2E7629CCE1D2}">
      <dgm:prSet/>
      <dgm:spPr/>
      <dgm:t>
        <a:bodyPr/>
        <a:lstStyle/>
        <a:p>
          <a:endParaRPr lang="de-DE"/>
        </a:p>
      </dgm:t>
    </dgm:pt>
    <dgm:pt modelId="{8E2565E3-248D-415F-BCA3-4C8F94664A69}" type="sibTrans" cxnId="{D0DDF425-BF27-4220-857B-2E7629CCE1D2}">
      <dgm:prSet/>
      <dgm:spPr/>
      <dgm:t>
        <a:bodyPr/>
        <a:lstStyle/>
        <a:p>
          <a:endParaRPr lang="de-DE"/>
        </a:p>
      </dgm:t>
    </dgm:pt>
    <dgm:pt modelId="{738E7F5B-4FF9-48CC-833B-45D113D984AE}">
      <dgm:prSet phldrT="[Text]"/>
      <dgm:spPr/>
      <dgm:t>
        <a:bodyPr/>
        <a:lstStyle/>
        <a:p>
          <a:r>
            <a:rPr lang="de-DE" dirty="0" smtClean="0"/>
            <a:t>KMK</a:t>
          </a:r>
          <a:endParaRPr lang="de-DE" dirty="0"/>
        </a:p>
      </dgm:t>
    </dgm:pt>
    <dgm:pt modelId="{B23CE1A6-39B8-4FCE-8B3F-605780549D17}" type="parTrans" cxnId="{F6F0D2D8-E7C5-4A69-9782-974CF5F72A44}">
      <dgm:prSet/>
      <dgm:spPr/>
      <dgm:t>
        <a:bodyPr/>
        <a:lstStyle/>
        <a:p>
          <a:endParaRPr lang="de-DE"/>
        </a:p>
      </dgm:t>
    </dgm:pt>
    <dgm:pt modelId="{7CF2F0DF-A502-4677-B01A-1D160DFEE71D}" type="sibTrans" cxnId="{F6F0D2D8-E7C5-4A69-9782-974CF5F72A44}">
      <dgm:prSet/>
      <dgm:spPr/>
      <dgm:t>
        <a:bodyPr/>
        <a:lstStyle/>
        <a:p>
          <a:endParaRPr lang="de-DE"/>
        </a:p>
      </dgm:t>
    </dgm:pt>
    <dgm:pt modelId="{7F91B3A5-8CCA-4027-A099-2F2492143AFD}">
      <dgm:prSet phldrT="[Text]"/>
      <dgm:spPr/>
      <dgm:t>
        <a:bodyPr/>
        <a:lstStyle/>
        <a:p>
          <a:r>
            <a:rPr lang="de-DE" dirty="0" err="1" smtClean="0"/>
            <a:t>WiMiKo</a:t>
          </a:r>
          <a:endParaRPr lang="de-DE" dirty="0"/>
        </a:p>
      </dgm:t>
    </dgm:pt>
    <dgm:pt modelId="{646BAD7B-8E5C-4DE7-88FA-FE696443A3C7}" type="parTrans" cxnId="{11C22EC2-32C4-4D20-9924-2C51E3B7AB66}">
      <dgm:prSet/>
      <dgm:spPr/>
      <dgm:t>
        <a:bodyPr/>
        <a:lstStyle/>
        <a:p>
          <a:endParaRPr lang="de-DE"/>
        </a:p>
      </dgm:t>
    </dgm:pt>
    <dgm:pt modelId="{4D3B99C6-0E8B-4B72-9A14-2908B24D6AFD}" type="sibTrans" cxnId="{11C22EC2-32C4-4D20-9924-2C51E3B7AB66}">
      <dgm:prSet/>
      <dgm:spPr/>
      <dgm:t>
        <a:bodyPr/>
        <a:lstStyle/>
        <a:p>
          <a:endParaRPr lang="de-DE"/>
        </a:p>
      </dgm:t>
    </dgm:pt>
    <dgm:pt modelId="{CA0C0779-7685-4605-A531-9628F7B26FDA}" type="pres">
      <dgm:prSet presAssocID="{E10B7732-5E76-4EAA-A604-B643A91A8546}" presName="Name0" presStyleCnt="0">
        <dgm:presLayoutVars>
          <dgm:chPref val="1"/>
          <dgm:dir/>
          <dgm:animOne val="branch"/>
          <dgm:animLvl val="lvl"/>
          <dgm:resizeHandles/>
        </dgm:presLayoutVars>
      </dgm:prSet>
      <dgm:spPr/>
      <dgm:t>
        <a:bodyPr/>
        <a:lstStyle/>
        <a:p>
          <a:endParaRPr lang="de-DE"/>
        </a:p>
      </dgm:t>
    </dgm:pt>
    <dgm:pt modelId="{FA0C9116-EF4B-4887-873E-1A8644C34D9A}" type="pres">
      <dgm:prSet presAssocID="{5E57BCC9-9212-41CD-813E-0DE8DD55C001}" presName="vertOne" presStyleCnt="0"/>
      <dgm:spPr/>
    </dgm:pt>
    <dgm:pt modelId="{D036F08E-EFE3-4045-8B53-37BC351CD034}" type="pres">
      <dgm:prSet presAssocID="{5E57BCC9-9212-41CD-813E-0DE8DD55C001}" presName="txOne" presStyleLbl="node0" presStyleIdx="0" presStyleCnt="1">
        <dgm:presLayoutVars>
          <dgm:chPref val="3"/>
        </dgm:presLayoutVars>
      </dgm:prSet>
      <dgm:spPr/>
      <dgm:t>
        <a:bodyPr/>
        <a:lstStyle/>
        <a:p>
          <a:endParaRPr lang="de-DE"/>
        </a:p>
      </dgm:t>
    </dgm:pt>
    <dgm:pt modelId="{C79612AE-9E30-4E83-8003-41C98B68B85E}" type="pres">
      <dgm:prSet presAssocID="{5E57BCC9-9212-41CD-813E-0DE8DD55C001}" presName="parTransOne" presStyleCnt="0"/>
      <dgm:spPr/>
    </dgm:pt>
    <dgm:pt modelId="{61DD2A74-768E-4C69-9812-3482DED9D67C}" type="pres">
      <dgm:prSet presAssocID="{5E57BCC9-9212-41CD-813E-0DE8DD55C001}" presName="horzOne" presStyleCnt="0"/>
      <dgm:spPr/>
    </dgm:pt>
    <dgm:pt modelId="{DA46A3B0-525A-47CA-885D-FE65607D9207}" type="pres">
      <dgm:prSet presAssocID="{738E7F5B-4FF9-48CC-833B-45D113D984AE}" presName="vertTwo" presStyleCnt="0"/>
      <dgm:spPr/>
    </dgm:pt>
    <dgm:pt modelId="{F6C392DC-F478-470B-BFE3-471B95251200}" type="pres">
      <dgm:prSet presAssocID="{738E7F5B-4FF9-48CC-833B-45D113D984AE}" presName="txTwo" presStyleLbl="node2" presStyleIdx="0" presStyleCnt="2">
        <dgm:presLayoutVars>
          <dgm:chPref val="3"/>
        </dgm:presLayoutVars>
      </dgm:prSet>
      <dgm:spPr/>
      <dgm:t>
        <a:bodyPr/>
        <a:lstStyle/>
        <a:p>
          <a:endParaRPr lang="de-DE"/>
        </a:p>
      </dgm:t>
    </dgm:pt>
    <dgm:pt modelId="{5A4C4CF0-090B-4CBD-957F-E399B0828480}" type="pres">
      <dgm:prSet presAssocID="{738E7F5B-4FF9-48CC-833B-45D113D984AE}" presName="horzTwo" presStyleCnt="0"/>
      <dgm:spPr/>
    </dgm:pt>
    <dgm:pt modelId="{833734DE-5389-4A5E-99E1-FAB0F6A74786}" type="pres">
      <dgm:prSet presAssocID="{7CF2F0DF-A502-4677-B01A-1D160DFEE71D}" presName="sibSpaceTwo" presStyleCnt="0"/>
      <dgm:spPr/>
    </dgm:pt>
    <dgm:pt modelId="{1DF51189-B7E4-46B5-B865-50EDCABECBE2}" type="pres">
      <dgm:prSet presAssocID="{7F91B3A5-8CCA-4027-A099-2F2492143AFD}" presName="vertTwo" presStyleCnt="0"/>
      <dgm:spPr/>
    </dgm:pt>
    <dgm:pt modelId="{42B9E2CD-0145-402D-B9D9-7FD2D11C3E06}" type="pres">
      <dgm:prSet presAssocID="{7F91B3A5-8CCA-4027-A099-2F2492143AFD}" presName="txTwo" presStyleLbl="node2" presStyleIdx="1" presStyleCnt="2">
        <dgm:presLayoutVars>
          <dgm:chPref val="3"/>
        </dgm:presLayoutVars>
      </dgm:prSet>
      <dgm:spPr/>
      <dgm:t>
        <a:bodyPr/>
        <a:lstStyle/>
        <a:p>
          <a:endParaRPr lang="de-DE"/>
        </a:p>
      </dgm:t>
    </dgm:pt>
    <dgm:pt modelId="{083C942A-BC7D-4517-8247-E987A36CE416}" type="pres">
      <dgm:prSet presAssocID="{7F91B3A5-8CCA-4027-A099-2F2492143AFD}" presName="horzTwo" presStyleCnt="0"/>
      <dgm:spPr/>
    </dgm:pt>
  </dgm:ptLst>
  <dgm:cxnLst>
    <dgm:cxn modelId="{D0DDF425-BF27-4220-857B-2E7629CCE1D2}" srcId="{E10B7732-5E76-4EAA-A604-B643A91A8546}" destId="{5E57BCC9-9212-41CD-813E-0DE8DD55C001}" srcOrd="0" destOrd="0" parTransId="{0FC6755A-9215-4C8F-9DE7-8964F03184F6}" sibTransId="{8E2565E3-248D-415F-BCA3-4C8F94664A69}"/>
    <dgm:cxn modelId="{AD8DFA86-83C2-4600-846A-A53307CA2189}" type="presOf" srcId="{5E57BCC9-9212-41CD-813E-0DE8DD55C001}" destId="{D036F08E-EFE3-4045-8B53-37BC351CD034}" srcOrd="0" destOrd="0" presId="urn:microsoft.com/office/officeart/2005/8/layout/hierarchy4"/>
    <dgm:cxn modelId="{19D8A8EB-D5DE-410F-841E-9898B88F53EA}" type="presOf" srcId="{738E7F5B-4FF9-48CC-833B-45D113D984AE}" destId="{F6C392DC-F478-470B-BFE3-471B95251200}" srcOrd="0" destOrd="0" presId="urn:microsoft.com/office/officeart/2005/8/layout/hierarchy4"/>
    <dgm:cxn modelId="{11C22EC2-32C4-4D20-9924-2C51E3B7AB66}" srcId="{5E57BCC9-9212-41CD-813E-0DE8DD55C001}" destId="{7F91B3A5-8CCA-4027-A099-2F2492143AFD}" srcOrd="1" destOrd="0" parTransId="{646BAD7B-8E5C-4DE7-88FA-FE696443A3C7}" sibTransId="{4D3B99C6-0E8B-4B72-9A14-2908B24D6AFD}"/>
    <dgm:cxn modelId="{F6F0D2D8-E7C5-4A69-9782-974CF5F72A44}" srcId="{5E57BCC9-9212-41CD-813E-0DE8DD55C001}" destId="{738E7F5B-4FF9-48CC-833B-45D113D984AE}" srcOrd="0" destOrd="0" parTransId="{B23CE1A6-39B8-4FCE-8B3F-605780549D17}" sibTransId="{7CF2F0DF-A502-4677-B01A-1D160DFEE71D}"/>
    <dgm:cxn modelId="{A59300F2-4C1F-40BF-BCFA-3F904BA8B083}" type="presOf" srcId="{7F91B3A5-8CCA-4027-A099-2F2492143AFD}" destId="{42B9E2CD-0145-402D-B9D9-7FD2D11C3E06}" srcOrd="0" destOrd="0" presId="urn:microsoft.com/office/officeart/2005/8/layout/hierarchy4"/>
    <dgm:cxn modelId="{70E457CE-BA3A-4CB1-ACF1-51E1637E389A}" type="presOf" srcId="{E10B7732-5E76-4EAA-A604-B643A91A8546}" destId="{CA0C0779-7685-4605-A531-9628F7B26FDA}" srcOrd="0" destOrd="0" presId="urn:microsoft.com/office/officeart/2005/8/layout/hierarchy4"/>
    <dgm:cxn modelId="{008569C9-04F9-4B1A-8760-877C0032FA3A}" type="presParOf" srcId="{CA0C0779-7685-4605-A531-9628F7B26FDA}" destId="{FA0C9116-EF4B-4887-873E-1A8644C34D9A}" srcOrd="0" destOrd="0" presId="urn:microsoft.com/office/officeart/2005/8/layout/hierarchy4"/>
    <dgm:cxn modelId="{1F5799EC-597A-4FEF-9B35-6C06CEB53D40}" type="presParOf" srcId="{FA0C9116-EF4B-4887-873E-1A8644C34D9A}" destId="{D036F08E-EFE3-4045-8B53-37BC351CD034}" srcOrd="0" destOrd="0" presId="urn:microsoft.com/office/officeart/2005/8/layout/hierarchy4"/>
    <dgm:cxn modelId="{1703C047-A45B-4C38-9005-18BE9D3538F8}" type="presParOf" srcId="{FA0C9116-EF4B-4887-873E-1A8644C34D9A}" destId="{C79612AE-9E30-4E83-8003-41C98B68B85E}" srcOrd="1" destOrd="0" presId="urn:microsoft.com/office/officeart/2005/8/layout/hierarchy4"/>
    <dgm:cxn modelId="{4BC79933-F813-4D60-9DF9-DE8BC1DED171}" type="presParOf" srcId="{FA0C9116-EF4B-4887-873E-1A8644C34D9A}" destId="{61DD2A74-768E-4C69-9812-3482DED9D67C}" srcOrd="2" destOrd="0" presId="urn:microsoft.com/office/officeart/2005/8/layout/hierarchy4"/>
    <dgm:cxn modelId="{79051E5E-975D-4B22-9074-AC29DC332926}" type="presParOf" srcId="{61DD2A74-768E-4C69-9812-3482DED9D67C}" destId="{DA46A3B0-525A-47CA-885D-FE65607D9207}" srcOrd="0" destOrd="0" presId="urn:microsoft.com/office/officeart/2005/8/layout/hierarchy4"/>
    <dgm:cxn modelId="{F12522F1-A1F9-482A-9EAB-1B1D1BB06693}" type="presParOf" srcId="{DA46A3B0-525A-47CA-885D-FE65607D9207}" destId="{F6C392DC-F478-470B-BFE3-471B95251200}" srcOrd="0" destOrd="0" presId="urn:microsoft.com/office/officeart/2005/8/layout/hierarchy4"/>
    <dgm:cxn modelId="{79097F9F-B850-439B-8621-A12C51A6CF88}" type="presParOf" srcId="{DA46A3B0-525A-47CA-885D-FE65607D9207}" destId="{5A4C4CF0-090B-4CBD-957F-E399B0828480}" srcOrd="1" destOrd="0" presId="urn:microsoft.com/office/officeart/2005/8/layout/hierarchy4"/>
    <dgm:cxn modelId="{5F5E319B-A27F-428F-BB15-9202AAB88E79}" type="presParOf" srcId="{61DD2A74-768E-4C69-9812-3482DED9D67C}" destId="{833734DE-5389-4A5E-99E1-FAB0F6A74786}" srcOrd="1" destOrd="0" presId="urn:microsoft.com/office/officeart/2005/8/layout/hierarchy4"/>
    <dgm:cxn modelId="{5AB9F12E-1880-42D3-AE5D-E7A26F6F857A}" type="presParOf" srcId="{61DD2A74-768E-4C69-9812-3482DED9D67C}" destId="{1DF51189-B7E4-46B5-B865-50EDCABECBE2}" srcOrd="2" destOrd="0" presId="urn:microsoft.com/office/officeart/2005/8/layout/hierarchy4"/>
    <dgm:cxn modelId="{05E870B6-B2C9-4F90-98DF-CC2E75670E7C}" type="presParOf" srcId="{1DF51189-B7E4-46B5-B865-50EDCABECBE2}" destId="{42B9E2CD-0145-402D-B9D9-7FD2D11C3E06}" srcOrd="0" destOrd="0" presId="urn:microsoft.com/office/officeart/2005/8/layout/hierarchy4"/>
    <dgm:cxn modelId="{7805C880-F396-4F39-89F0-D5BB230B1448}" type="presParOf" srcId="{1DF51189-B7E4-46B5-B865-50EDCABECBE2}" destId="{083C942A-BC7D-4517-8247-E987A36CE416}" srcOrd="1" destOrd="0" presId="urn:microsoft.com/office/officeart/2005/8/layout/hierarchy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0B7732-5E76-4EAA-A604-B643A91A8546}" type="doc">
      <dgm:prSet loTypeId="urn:microsoft.com/office/officeart/2005/8/layout/hierarchy4" loCatId="list" qsTypeId="urn:microsoft.com/office/officeart/2005/8/quickstyle/simple2" qsCatId="simple" csTypeId="urn:microsoft.com/office/officeart/2005/8/colors/accent0_1" csCatId="mainScheme" phldr="1"/>
      <dgm:spPr/>
      <dgm:t>
        <a:bodyPr/>
        <a:lstStyle/>
        <a:p>
          <a:endParaRPr lang="de-DE"/>
        </a:p>
      </dgm:t>
    </dgm:pt>
    <dgm:pt modelId="{5E57BCC9-9212-41CD-813E-0DE8DD55C001}">
      <dgm:prSet phldrT="[Text]"/>
      <dgm:spPr/>
      <dgm:t>
        <a:bodyPr/>
        <a:lstStyle/>
        <a:p>
          <a:r>
            <a:rPr lang="de-DE" dirty="0" smtClean="0">
              <a:latin typeface="Arial" panose="020B0604020202020204" pitchFamily="34" charset="0"/>
              <a:cs typeface="Arial" panose="020B0604020202020204" pitchFamily="34" charset="0"/>
            </a:rPr>
            <a:t>Sozialpartner</a:t>
          </a:r>
          <a:endParaRPr lang="de-DE" dirty="0">
            <a:latin typeface="Arial" panose="020B0604020202020204" pitchFamily="34" charset="0"/>
            <a:cs typeface="Arial" panose="020B0604020202020204" pitchFamily="34" charset="0"/>
          </a:endParaRPr>
        </a:p>
      </dgm:t>
    </dgm:pt>
    <dgm:pt modelId="{0FC6755A-9215-4C8F-9DE7-8964F03184F6}" type="parTrans" cxnId="{D0DDF425-BF27-4220-857B-2E7629CCE1D2}">
      <dgm:prSet/>
      <dgm:spPr/>
      <dgm:t>
        <a:bodyPr/>
        <a:lstStyle/>
        <a:p>
          <a:endParaRPr lang="de-DE"/>
        </a:p>
      </dgm:t>
    </dgm:pt>
    <dgm:pt modelId="{8E2565E3-248D-415F-BCA3-4C8F94664A69}" type="sibTrans" cxnId="{D0DDF425-BF27-4220-857B-2E7629CCE1D2}">
      <dgm:prSet/>
      <dgm:spPr/>
      <dgm:t>
        <a:bodyPr/>
        <a:lstStyle/>
        <a:p>
          <a:endParaRPr lang="de-DE"/>
        </a:p>
      </dgm:t>
    </dgm:pt>
    <dgm:pt modelId="{7F91B3A5-8CCA-4027-A099-2F2492143AFD}">
      <dgm:prSet phldrT="[Text]"/>
      <dgm:spPr/>
      <dgm:t>
        <a:bodyPr/>
        <a:lstStyle/>
        <a:p>
          <a:r>
            <a:rPr lang="de-DE" dirty="0" smtClean="0"/>
            <a:t>Neuordnungsverfahren</a:t>
          </a:r>
          <a:endParaRPr lang="de-DE" dirty="0"/>
        </a:p>
      </dgm:t>
    </dgm:pt>
    <dgm:pt modelId="{646BAD7B-8E5C-4DE7-88FA-FE696443A3C7}" type="parTrans" cxnId="{11C22EC2-32C4-4D20-9924-2C51E3B7AB66}">
      <dgm:prSet/>
      <dgm:spPr/>
      <dgm:t>
        <a:bodyPr/>
        <a:lstStyle/>
        <a:p>
          <a:endParaRPr lang="de-DE"/>
        </a:p>
      </dgm:t>
    </dgm:pt>
    <dgm:pt modelId="{4D3B99C6-0E8B-4B72-9A14-2908B24D6AFD}" type="sibTrans" cxnId="{11C22EC2-32C4-4D20-9924-2C51E3B7AB66}">
      <dgm:prSet/>
      <dgm:spPr/>
      <dgm:t>
        <a:bodyPr/>
        <a:lstStyle/>
        <a:p>
          <a:endParaRPr lang="de-DE"/>
        </a:p>
      </dgm:t>
    </dgm:pt>
    <dgm:pt modelId="{CA0C0779-7685-4605-A531-9628F7B26FDA}" type="pres">
      <dgm:prSet presAssocID="{E10B7732-5E76-4EAA-A604-B643A91A8546}" presName="Name0" presStyleCnt="0">
        <dgm:presLayoutVars>
          <dgm:chPref val="1"/>
          <dgm:dir/>
          <dgm:animOne val="branch"/>
          <dgm:animLvl val="lvl"/>
          <dgm:resizeHandles/>
        </dgm:presLayoutVars>
      </dgm:prSet>
      <dgm:spPr/>
      <dgm:t>
        <a:bodyPr/>
        <a:lstStyle/>
        <a:p>
          <a:endParaRPr lang="de-DE"/>
        </a:p>
      </dgm:t>
    </dgm:pt>
    <dgm:pt modelId="{FA0C9116-EF4B-4887-873E-1A8644C34D9A}" type="pres">
      <dgm:prSet presAssocID="{5E57BCC9-9212-41CD-813E-0DE8DD55C001}" presName="vertOne" presStyleCnt="0"/>
      <dgm:spPr/>
    </dgm:pt>
    <dgm:pt modelId="{D036F08E-EFE3-4045-8B53-37BC351CD034}" type="pres">
      <dgm:prSet presAssocID="{5E57BCC9-9212-41CD-813E-0DE8DD55C001}" presName="txOne" presStyleLbl="node0" presStyleIdx="0" presStyleCnt="1">
        <dgm:presLayoutVars>
          <dgm:chPref val="3"/>
        </dgm:presLayoutVars>
      </dgm:prSet>
      <dgm:spPr/>
      <dgm:t>
        <a:bodyPr/>
        <a:lstStyle/>
        <a:p>
          <a:endParaRPr lang="de-DE"/>
        </a:p>
      </dgm:t>
    </dgm:pt>
    <dgm:pt modelId="{C79612AE-9E30-4E83-8003-41C98B68B85E}" type="pres">
      <dgm:prSet presAssocID="{5E57BCC9-9212-41CD-813E-0DE8DD55C001}" presName="parTransOne" presStyleCnt="0"/>
      <dgm:spPr/>
    </dgm:pt>
    <dgm:pt modelId="{61DD2A74-768E-4C69-9812-3482DED9D67C}" type="pres">
      <dgm:prSet presAssocID="{5E57BCC9-9212-41CD-813E-0DE8DD55C001}" presName="horzOne" presStyleCnt="0"/>
      <dgm:spPr/>
    </dgm:pt>
    <dgm:pt modelId="{1DF51189-B7E4-46B5-B865-50EDCABECBE2}" type="pres">
      <dgm:prSet presAssocID="{7F91B3A5-8CCA-4027-A099-2F2492143AFD}" presName="vertTwo" presStyleCnt="0"/>
      <dgm:spPr/>
    </dgm:pt>
    <dgm:pt modelId="{42B9E2CD-0145-402D-B9D9-7FD2D11C3E06}" type="pres">
      <dgm:prSet presAssocID="{7F91B3A5-8CCA-4027-A099-2F2492143AFD}" presName="txTwo" presStyleLbl="node2" presStyleIdx="0" presStyleCnt="1">
        <dgm:presLayoutVars>
          <dgm:chPref val="3"/>
        </dgm:presLayoutVars>
      </dgm:prSet>
      <dgm:spPr/>
      <dgm:t>
        <a:bodyPr/>
        <a:lstStyle/>
        <a:p>
          <a:endParaRPr lang="de-DE"/>
        </a:p>
      </dgm:t>
    </dgm:pt>
    <dgm:pt modelId="{083C942A-BC7D-4517-8247-E987A36CE416}" type="pres">
      <dgm:prSet presAssocID="{7F91B3A5-8CCA-4027-A099-2F2492143AFD}" presName="horzTwo" presStyleCnt="0"/>
      <dgm:spPr/>
    </dgm:pt>
  </dgm:ptLst>
  <dgm:cxnLst>
    <dgm:cxn modelId="{5ECC551D-A191-4061-A506-671B98A480EC}" type="presOf" srcId="{E10B7732-5E76-4EAA-A604-B643A91A8546}" destId="{CA0C0779-7685-4605-A531-9628F7B26FDA}" srcOrd="0" destOrd="0" presId="urn:microsoft.com/office/officeart/2005/8/layout/hierarchy4"/>
    <dgm:cxn modelId="{661F0491-059D-41B0-889B-472AC8B2C607}" type="presOf" srcId="{5E57BCC9-9212-41CD-813E-0DE8DD55C001}" destId="{D036F08E-EFE3-4045-8B53-37BC351CD034}" srcOrd="0" destOrd="0" presId="urn:microsoft.com/office/officeart/2005/8/layout/hierarchy4"/>
    <dgm:cxn modelId="{E82AC1D2-067F-4E31-A863-952B7D45B796}" type="presOf" srcId="{7F91B3A5-8CCA-4027-A099-2F2492143AFD}" destId="{42B9E2CD-0145-402D-B9D9-7FD2D11C3E06}" srcOrd="0" destOrd="0" presId="urn:microsoft.com/office/officeart/2005/8/layout/hierarchy4"/>
    <dgm:cxn modelId="{D0DDF425-BF27-4220-857B-2E7629CCE1D2}" srcId="{E10B7732-5E76-4EAA-A604-B643A91A8546}" destId="{5E57BCC9-9212-41CD-813E-0DE8DD55C001}" srcOrd="0" destOrd="0" parTransId="{0FC6755A-9215-4C8F-9DE7-8964F03184F6}" sibTransId="{8E2565E3-248D-415F-BCA3-4C8F94664A69}"/>
    <dgm:cxn modelId="{11C22EC2-32C4-4D20-9924-2C51E3B7AB66}" srcId="{5E57BCC9-9212-41CD-813E-0DE8DD55C001}" destId="{7F91B3A5-8CCA-4027-A099-2F2492143AFD}" srcOrd="0" destOrd="0" parTransId="{646BAD7B-8E5C-4DE7-88FA-FE696443A3C7}" sibTransId="{4D3B99C6-0E8B-4B72-9A14-2908B24D6AFD}"/>
    <dgm:cxn modelId="{60F50354-A7B4-4819-B2E3-551C114C499D}" type="presParOf" srcId="{CA0C0779-7685-4605-A531-9628F7B26FDA}" destId="{FA0C9116-EF4B-4887-873E-1A8644C34D9A}" srcOrd="0" destOrd="0" presId="urn:microsoft.com/office/officeart/2005/8/layout/hierarchy4"/>
    <dgm:cxn modelId="{03E044D2-3020-4D46-ADB7-B3CB8B9C1A44}" type="presParOf" srcId="{FA0C9116-EF4B-4887-873E-1A8644C34D9A}" destId="{D036F08E-EFE3-4045-8B53-37BC351CD034}" srcOrd="0" destOrd="0" presId="urn:microsoft.com/office/officeart/2005/8/layout/hierarchy4"/>
    <dgm:cxn modelId="{88F60503-6637-430F-B0E8-26B718B348E9}" type="presParOf" srcId="{FA0C9116-EF4B-4887-873E-1A8644C34D9A}" destId="{C79612AE-9E30-4E83-8003-41C98B68B85E}" srcOrd="1" destOrd="0" presId="urn:microsoft.com/office/officeart/2005/8/layout/hierarchy4"/>
    <dgm:cxn modelId="{41624093-E8D0-4C7F-B0CE-5811AF7D51FB}" type="presParOf" srcId="{FA0C9116-EF4B-4887-873E-1A8644C34D9A}" destId="{61DD2A74-768E-4C69-9812-3482DED9D67C}" srcOrd="2" destOrd="0" presId="urn:microsoft.com/office/officeart/2005/8/layout/hierarchy4"/>
    <dgm:cxn modelId="{61CC1AE8-91D3-4591-8DCB-2AAFBCE6A09C}" type="presParOf" srcId="{61DD2A74-768E-4C69-9812-3482DED9D67C}" destId="{1DF51189-B7E4-46B5-B865-50EDCABECBE2}" srcOrd="0" destOrd="0" presId="urn:microsoft.com/office/officeart/2005/8/layout/hierarchy4"/>
    <dgm:cxn modelId="{2E20941F-F626-45F3-B50D-8CD78174F4E6}" type="presParOf" srcId="{1DF51189-B7E4-46B5-B865-50EDCABECBE2}" destId="{42B9E2CD-0145-402D-B9D9-7FD2D11C3E06}" srcOrd="0" destOrd="0" presId="urn:microsoft.com/office/officeart/2005/8/layout/hierarchy4"/>
    <dgm:cxn modelId="{F4F81D20-8AC3-450E-A159-CA1E53E40BEB}" type="presParOf" srcId="{1DF51189-B7E4-46B5-B865-50EDCABECBE2}" destId="{083C942A-BC7D-4517-8247-E987A36CE416}" srcOrd="1" destOrd="0" presId="urn:microsoft.com/office/officeart/2005/8/layout/hierarchy4"/>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B67537-BC3C-49BC-ADBC-9CA3AE7D880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de-DE"/>
        </a:p>
      </dgm:t>
    </dgm:pt>
    <dgm:pt modelId="{DBBF580C-2FDA-4061-98A5-B1ADDF4B4FDF}">
      <dgm:prSet phldrT="[Text]" custT="1"/>
      <dgm:spPr/>
      <dgm:t>
        <a:bodyPr/>
        <a:lstStyle/>
        <a:p>
          <a:r>
            <a:rPr lang="de-DE" sz="1000" dirty="0" smtClean="0">
              <a:latin typeface="Arial" panose="020B0604020202020204" pitchFamily="34" charset="0"/>
              <a:cs typeface="Arial" panose="020B0604020202020204" pitchFamily="34" charset="0"/>
            </a:rPr>
            <a:t>Handwerkskammer</a:t>
          </a:r>
          <a:endParaRPr lang="de-DE" sz="1000" dirty="0">
            <a:latin typeface="Arial" panose="020B0604020202020204" pitchFamily="34" charset="0"/>
            <a:cs typeface="Arial" panose="020B0604020202020204" pitchFamily="34" charset="0"/>
          </a:endParaRPr>
        </a:p>
      </dgm:t>
    </dgm:pt>
    <dgm:pt modelId="{419B60AC-4377-416C-BAB2-B8314B34FCF5}" type="parTrans" cxnId="{80867CF4-C4BD-4AA3-9135-D8FA98150E09}">
      <dgm:prSet/>
      <dgm:spPr/>
      <dgm:t>
        <a:bodyPr/>
        <a:lstStyle/>
        <a:p>
          <a:endParaRPr lang="de-DE" sz="2800">
            <a:latin typeface="Arial" panose="020B0604020202020204" pitchFamily="34" charset="0"/>
            <a:cs typeface="Arial" panose="020B0604020202020204" pitchFamily="34" charset="0"/>
          </a:endParaRPr>
        </a:p>
      </dgm:t>
    </dgm:pt>
    <dgm:pt modelId="{FA2616B9-EA6A-4B1A-AF2E-05D2C8EC1EFA}" type="sibTrans" cxnId="{80867CF4-C4BD-4AA3-9135-D8FA98150E09}">
      <dgm:prSet/>
      <dgm:spPr/>
      <dgm:t>
        <a:bodyPr/>
        <a:lstStyle/>
        <a:p>
          <a:endParaRPr lang="de-DE" sz="2800">
            <a:latin typeface="Arial" panose="020B0604020202020204" pitchFamily="34" charset="0"/>
            <a:cs typeface="Arial" panose="020B0604020202020204" pitchFamily="34" charset="0"/>
          </a:endParaRPr>
        </a:p>
      </dgm:t>
    </dgm:pt>
    <dgm:pt modelId="{BC0912EB-F376-4B9F-B863-5E5888DE6672}">
      <dgm:prSet custT="1"/>
      <dgm:spPr>
        <a:solidFill>
          <a:schemeClr val="accent1"/>
        </a:solidFill>
      </dgm:spPr>
      <dgm:t>
        <a:bodyPr/>
        <a:lstStyle/>
        <a:p>
          <a:r>
            <a:rPr lang="de-DE" sz="1000" dirty="0" smtClean="0">
              <a:latin typeface="Arial" panose="020B0604020202020204" pitchFamily="34" charset="0"/>
              <a:cs typeface="Arial" panose="020B0604020202020204" pitchFamily="34" charset="0"/>
            </a:rPr>
            <a:t>Industrie- und Handelskammer</a:t>
          </a:r>
          <a:endParaRPr lang="de-DE" sz="1000" dirty="0">
            <a:latin typeface="Arial" panose="020B0604020202020204" pitchFamily="34" charset="0"/>
            <a:cs typeface="Arial" panose="020B0604020202020204" pitchFamily="34" charset="0"/>
          </a:endParaRPr>
        </a:p>
      </dgm:t>
    </dgm:pt>
    <dgm:pt modelId="{488C1362-588E-4063-B02F-4D1B66986D05}" type="parTrans" cxnId="{B587608A-0841-4C51-A4D4-2AA4CC5FA0A3}">
      <dgm:prSet/>
      <dgm:spPr/>
      <dgm:t>
        <a:bodyPr/>
        <a:lstStyle/>
        <a:p>
          <a:endParaRPr lang="de-DE" sz="2800">
            <a:latin typeface="Arial" panose="020B0604020202020204" pitchFamily="34" charset="0"/>
            <a:cs typeface="Arial" panose="020B0604020202020204" pitchFamily="34" charset="0"/>
          </a:endParaRPr>
        </a:p>
      </dgm:t>
    </dgm:pt>
    <dgm:pt modelId="{52B245E7-C1C2-4716-AB28-4267D8AD2F1E}" type="sibTrans" cxnId="{B587608A-0841-4C51-A4D4-2AA4CC5FA0A3}">
      <dgm:prSet/>
      <dgm:spPr/>
      <dgm:t>
        <a:bodyPr/>
        <a:lstStyle/>
        <a:p>
          <a:endParaRPr lang="de-DE" sz="2800">
            <a:latin typeface="Arial" panose="020B0604020202020204" pitchFamily="34" charset="0"/>
            <a:cs typeface="Arial" panose="020B0604020202020204" pitchFamily="34" charset="0"/>
          </a:endParaRPr>
        </a:p>
      </dgm:t>
    </dgm:pt>
    <dgm:pt modelId="{964AF5C9-7249-4E48-8F68-B22618133934}">
      <dgm:prSet custT="1"/>
      <dgm:spPr>
        <a:solidFill>
          <a:srgbClr val="FFFF00"/>
        </a:solidFill>
      </dgm:spPr>
      <dgm:t>
        <a:bodyPr/>
        <a:lstStyle/>
        <a:p>
          <a:r>
            <a:rPr lang="de-DE" sz="1000" dirty="0" smtClean="0">
              <a:solidFill>
                <a:schemeClr val="tx1"/>
              </a:solidFill>
              <a:latin typeface="Arial" panose="020B0604020202020204" pitchFamily="34" charset="0"/>
              <a:cs typeface="Arial" panose="020B0604020202020204" pitchFamily="34" charset="0"/>
            </a:rPr>
            <a:t>Landwirtschaftskammer</a:t>
          </a:r>
          <a:endParaRPr lang="de-DE" sz="1000" dirty="0">
            <a:solidFill>
              <a:schemeClr val="tx1"/>
            </a:solidFill>
            <a:latin typeface="Arial" panose="020B0604020202020204" pitchFamily="34" charset="0"/>
            <a:cs typeface="Arial" panose="020B0604020202020204" pitchFamily="34" charset="0"/>
          </a:endParaRPr>
        </a:p>
      </dgm:t>
    </dgm:pt>
    <dgm:pt modelId="{E3D342C9-F568-4C13-AE83-6F64114BD731}" type="parTrans" cxnId="{A071448A-4456-43C1-8292-82A484D21385}">
      <dgm:prSet/>
      <dgm:spPr/>
      <dgm:t>
        <a:bodyPr/>
        <a:lstStyle/>
        <a:p>
          <a:endParaRPr lang="de-DE" sz="2800">
            <a:latin typeface="Arial" panose="020B0604020202020204" pitchFamily="34" charset="0"/>
            <a:cs typeface="Arial" panose="020B0604020202020204" pitchFamily="34" charset="0"/>
          </a:endParaRPr>
        </a:p>
      </dgm:t>
    </dgm:pt>
    <dgm:pt modelId="{9A395470-AC42-4221-A712-0A2220587A37}" type="sibTrans" cxnId="{A071448A-4456-43C1-8292-82A484D21385}">
      <dgm:prSet/>
      <dgm:spPr/>
      <dgm:t>
        <a:bodyPr/>
        <a:lstStyle/>
        <a:p>
          <a:endParaRPr lang="de-DE" sz="2800">
            <a:latin typeface="Arial" panose="020B0604020202020204" pitchFamily="34" charset="0"/>
            <a:cs typeface="Arial" panose="020B0604020202020204" pitchFamily="34" charset="0"/>
          </a:endParaRPr>
        </a:p>
      </dgm:t>
    </dgm:pt>
    <dgm:pt modelId="{5974E721-434C-424F-89B3-6CEA272F5872}">
      <dgm:prSet custT="1"/>
      <dgm:spPr>
        <a:solidFill>
          <a:srgbClr val="00B050"/>
        </a:solidFill>
      </dgm:spPr>
      <dgm:t>
        <a:bodyPr/>
        <a:lstStyle/>
        <a:p>
          <a:r>
            <a:rPr lang="de-DE" sz="1000" dirty="0" smtClean="0">
              <a:latin typeface="Arial" panose="020B0604020202020204" pitchFamily="34" charset="0"/>
              <a:cs typeface="Arial" panose="020B0604020202020204" pitchFamily="34" charset="0"/>
            </a:rPr>
            <a:t>Rechtsanwaltskammer</a:t>
          </a:r>
          <a:endParaRPr lang="de-DE" sz="1000" dirty="0">
            <a:latin typeface="Arial" panose="020B0604020202020204" pitchFamily="34" charset="0"/>
            <a:cs typeface="Arial" panose="020B0604020202020204" pitchFamily="34" charset="0"/>
          </a:endParaRPr>
        </a:p>
      </dgm:t>
    </dgm:pt>
    <dgm:pt modelId="{B0B9DD18-B62E-420E-B96E-37032F0D0564}" type="parTrans" cxnId="{00D79E12-400E-420F-8E48-BD12370671C7}">
      <dgm:prSet/>
      <dgm:spPr/>
      <dgm:t>
        <a:bodyPr/>
        <a:lstStyle/>
        <a:p>
          <a:endParaRPr lang="de-DE" sz="2800">
            <a:latin typeface="Arial" panose="020B0604020202020204" pitchFamily="34" charset="0"/>
            <a:cs typeface="Arial" panose="020B0604020202020204" pitchFamily="34" charset="0"/>
          </a:endParaRPr>
        </a:p>
      </dgm:t>
    </dgm:pt>
    <dgm:pt modelId="{2C1E60F7-6BFD-48B6-9FA9-CFD15C46B4D9}" type="sibTrans" cxnId="{00D79E12-400E-420F-8E48-BD12370671C7}">
      <dgm:prSet/>
      <dgm:spPr/>
      <dgm:t>
        <a:bodyPr/>
        <a:lstStyle/>
        <a:p>
          <a:endParaRPr lang="de-DE" sz="2800">
            <a:latin typeface="Arial" panose="020B0604020202020204" pitchFamily="34" charset="0"/>
            <a:cs typeface="Arial" panose="020B0604020202020204" pitchFamily="34" charset="0"/>
          </a:endParaRPr>
        </a:p>
      </dgm:t>
    </dgm:pt>
    <dgm:pt modelId="{5127E1AC-EB2D-4691-91EE-78840C103173}">
      <dgm:prSet custT="1"/>
      <dgm:spPr>
        <a:solidFill>
          <a:srgbClr val="00CC66"/>
        </a:solidFill>
      </dgm:spPr>
      <dgm:t>
        <a:bodyPr/>
        <a:lstStyle/>
        <a:p>
          <a:r>
            <a:rPr lang="de-DE" sz="1000" dirty="0" smtClean="0">
              <a:latin typeface="Arial" panose="020B0604020202020204" pitchFamily="34" charset="0"/>
              <a:cs typeface="Arial" panose="020B0604020202020204" pitchFamily="34" charset="0"/>
            </a:rPr>
            <a:t>Wirtschaftsprüferkammern</a:t>
          </a:r>
          <a:endParaRPr lang="de-DE" sz="1000" dirty="0">
            <a:latin typeface="Arial" panose="020B0604020202020204" pitchFamily="34" charset="0"/>
            <a:cs typeface="Arial" panose="020B0604020202020204" pitchFamily="34" charset="0"/>
          </a:endParaRPr>
        </a:p>
      </dgm:t>
    </dgm:pt>
    <dgm:pt modelId="{136652B2-E0A0-4593-B503-10D1BA645566}" type="parTrans" cxnId="{284D6C7F-8380-4590-B6F7-49F85E823811}">
      <dgm:prSet/>
      <dgm:spPr/>
      <dgm:t>
        <a:bodyPr/>
        <a:lstStyle/>
        <a:p>
          <a:endParaRPr lang="de-DE" sz="2800">
            <a:latin typeface="Arial" panose="020B0604020202020204" pitchFamily="34" charset="0"/>
            <a:cs typeface="Arial" panose="020B0604020202020204" pitchFamily="34" charset="0"/>
          </a:endParaRPr>
        </a:p>
      </dgm:t>
    </dgm:pt>
    <dgm:pt modelId="{A239DD49-F9CA-4AF7-84F6-CBE3163D099D}" type="sibTrans" cxnId="{284D6C7F-8380-4590-B6F7-49F85E823811}">
      <dgm:prSet/>
      <dgm:spPr/>
      <dgm:t>
        <a:bodyPr/>
        <a:lstStyle/>
        <a:p>
          <a:endParaRPr lang="de-DE" sz="2800">
            <a:latin typeface="Arial" panose="020B0604020202020204" pitchFamily="34" charset="0"/>
            <a:cs typeface="Arial" panose="020B0604020202020204" pitchFamily="34" charset="0"/>
          </a:endParaRPr>
        </a:p>
      </dgm:t>
    </dgm:pt>
    <dgm:pt modelId="{4263D0BB-AC5C-4996-AD5D-29152C200112}">
      <dgm:prSet custT="1"/>
      <dgm:spPr>
        <a:solidFill>
          <a:srgbClr val="339966"/>
        </a:solidFill>
      </dgm:spPr>
      <dgm:t>
        <a:bodyPr/>
        <a:lstStyle/>
        <a:p>
          <a:r>
            <a:rPr lang="de-DE" sz="1000" dirty="0" smtClean="0">
              <a:latin typeface="Arial" panose="020B0604020202020204" pitchFamily="34" charset="0"/>
              <a:cs typeface="Arial" panose="020B0604020202020204" pitchFamily="34" charset="0"/>
            </a:rPr>
            <a:t>Ärztekammer</a:t>
          </a:r>
          <a:endParaRPr lang="de-DE" sz="1000" dirty="0">
            <a:latin typeface="Arial" panose="020B0604020202020204" pitchFamily="34" charset="0"/>
            <a:cs typeface="Arial" panose="020B0604020202020204" pitchFamily="34" charset="0"/>
          </a:endParaRPr>
        </a:p>
      </dgm:t>
    </dgm:pt>
    <dgm:pt modelId="{BF1D1920-EDF6-43B2-9158-601020A8D8C7}" type="parTrans" cxnId="{61A266D4-B10E-4E90-8218-3FCF98586FA1}">
      <dgm:prSet/>
      <dgm:spPr/>
      <dgm:t>
        <a:bodyPr/>
        <a:lstStyle/>
        <a:p>
          <a:endParaRPr lang="de-DE" sz="2800">
            <a:latin typeface="Arial" panose="020B0604020202020204" pitchFamily="34" charset="0"/>
            <a:cs typeface="Arial" panose="020B0604020202020204" pitchFamily="34" charset="0"/>
          </a:endParaRPr>
        </a:p>
      </dgm:t>
    </dgm:pt>
    <dgm:pt modelId="{13C8EDD8-D3BD-4664-8BEE-436F45C73BA2}" type="sibTrans" cxnId="{61A266D4-B10E-4E90-8218-3FCF98586FA1}">
      <dgm:prSet/>
      <dgm:spPr/>
      <dgm:t>
        <a:bodyPr/>
        <a:lstStyle/>
        <a:p>
          <a:endParaRPr lang="de-DE" sz="2800">
            <a:latin typeface="Arial" panose="020B0604020202020204" pitchFamily="34" charset="0"/>
            <a:cs typeface="Arial" panose="020B0604020202020204" pitchFamily="34" charset="0"/>
          </a:endParaRPr>
        </a:p>
      </dgm:t>
    </dgm:pt>
    <dgm:pt modelId="{A3482C12-6E06-437E-9DBC-D9A8A6317300}">
      <dgm:prSet custT="1"/>
      <dgm:spPr>
        <a:solidFill>
          <a:srgbClr val="92D050"/>
        </a:solidFill>
      </dgm:spPr>
      <dgm:t>
        <a:bodyPr/>
        <a:lstStyle/>
        <a:p>
          <a:r>
            <a:rPr lang="de-DE" sz="1000" dirty="0" smtClean="0">
              <a:latin typeface="Arial" panose="020B0604020202020204" pitchFamily="34" charset="0"/>
              <a:cs typeface="Arial" panose="020B0604020202020204" pitchFamily="34" charset="0"/>
            </a:rPr>
            <a:t>Patentanwaltskammer</a:t>
          </a:r>
          <a:endParaRPr lang="de-DE" sz="1000" dirty="0">
            <a:latin typeface="Arial" panose="020B0604020202020204" pitchFamily="34" charset="0"/>
            <a:cs typeface="Arial" panose="020B0604020202020204" pitchFamily="34" charset="0"/>
          </a:endParaRPr>
        </a:p>
      </dgm:t>
    </dgm:pt>
    <dgm:pt modelId="{FC199357-45ED-48CE-9E7C-2EDA1400A714}" type="parTrans" cxnId="{6C726864-5042-49D1-9081-7E5182D41CE1}">
      <dgm:prSet/>
      <dgm:spPr/>
      <dgm:t>
        <a:bodyPr/>
        <a:lstStyle/>
        <a:p>
          <a:endParaRPr lang="de-DE" sz="2800">
            <a:latin typeface="Arial" panose="020B0604020202020204" pitchFamily="34" charset="0"/>
            <a:cs typeface="Arial" panose="020B0604020202020204" pitchFamily="34" charset="0"/>
          </a:endParaRPr>
        </a:p>
      </dgm:t>
    </dgm:pt>
    <dgm:pt modelId="{FF46A2DF-8640-4DD8-A257-3C52FA4CEB48}" type="sibTrans" cxnId="{6C726864-5042-49D1-9081-7E5182D41CE1}">
      <dgm:prSet/>
      <dgm:spPr/>
      <dgm:t>
        <a:bodyPr/>
        <a:lstStyle/>
        <a:p>
          <a:endParaRPr lang="de-DE" sz="2800">
            <a:latin typeface="Arial" panose="020B0604020202020204" pitchFamily="34" charset="0"/>
            <a:cs typeface="Arial" panose="020B0604020202020204" pitchFamily="34" charset="0"/>
          </a:endParaRPr>
        </a:p>
      </dgm:t>
    </dgm:pt>
    <dgm:pt modelId="{D4D3C4EC-9345-4CDB-A825-01456BAC1294}">
      <dgm:prSet custT="1"/>
      <dgm:spPr>
        <a:solidFill>
          <a:srgbClr val="66FF33"/>
        </a:solidFill>
      </dgm:spPr>
      <dgm:t>
        <a:bodyPr/>
        <a:lstStyle/>
        <a:p>
          <a:r>
            <a:rPr lang="de-DE" sz="1000" dirty="0" smtClean="0">
              <a:solidFill>
                <a:schemeClr val="tx1"/>
              </a:solidFill>
              <a:latin typeface="Arial" panose="020B0604020202020204" pitchFamily="34" charset="0"/>
              <a:cs typeface="Arial" panose="020B0604020202020204" pitchFamily="34" charset="0"/>
            </a:rPr>
            <a:t>Notarkammern</a:t>
          </a:r>
          <a:endParaRPr lang="de-DE" sz="1000" dirty="0">
            <a:solidFill>
              <a:schemeClr val="tx1"/>
            </a:solidFill>
            <a:latin typeface="Arial" panose="020B0604020202020204" pitchFamily="34" charset="0"/>
            <a:cs typeface="Arial" panose="020B0604020202020204" pitchFamily="34" charset="0"/>
          </a:endParaRPr>
        </a:p>
      </dgm:t>
    </dgm:pt>
    <dgm:pt modelId="{6A9C648E-BA66-46C6-9720-52D6DB7D5C68}" type="parTrans" cxnId="{A778F99D-762D-422C-A9C7-6E02096C867E}">
      <dgm:prSet/>
      <dgm:spPr/>
      <dgm:t>
        <a:bodyPr/>
        <a:lstStyle/>
        <a:p>
          <a:endParaRPr lang="de-DE" sz="2800">
            <a:latin typeface="Arial" panose="020B0604020202020204" pitchFamily="34" charset="0"/>
            <a:cs typeface="Arial" panose="020B0604020202020204" pitchFamily="34" charset="0"/>
          </a:endParaRPr>
        </a:p>
      </dgm:t>
    </dgm:pt>
    <dgm:pt modelId="{A3C1B45B-8FB9-41E4-88E2-8DF4D8961440}" type="sibTrans" cxnId="{A778F99D-762D-422C-A9C7-6E02096C867E}">
      <dgm:prSet/>
      <dgm:spPr/>
      <dgm:t>
        <a:bodyPr/>
        <a:lstStyle/>
        <a:p>
          <a:endParaRPr lang="de-DE" sz="2800">
            <a:latin typeface="Arial" panose="020B0604020202020204" pitchFamily="34" charset="0"/>
            <a:cs typeface="Arial" panose="020B0604020202020204" pitchFamily="34" charset="0"/>
          </a:endParaRPr>
        </a:p>
      </dgm:t>
    </dgm:pt>
    <dgm:pt modelId="{F3E2AAD5-D906-4F7C-BD3D-F929A0C38321}">
      <dgm:prSet custT="1"/>
      <dgm:spPr>
        <a:solidFill>
          <a:srgbClr val="009900"/>
        </a:solidFill>
      </dgm:spPr>
      <dgm:t>
        <a:bodyPr/>
        <a:lstStyle/>
        <a:p>
          <a:r>
            <a:rPr lang="de-DE" sz="1000" dirty="0" smtClean="0">
              <a:latin typeface="Arial" panose="020B0604020202020204" pitchFamily="34" charset="0"/>
              <a:cs typeface="Arial" panose="020B0604020202020204" pitchFamily="34" charset="0"/>
            </a:rPr>
            <a:t>Steuerberaterkammern</a:t>
          </a:r>
          <a:endParaRPr lang="de-DE" sz="1000" dirty="0">
            <a:latin typeface="Arial" panose="020B0604020202020204" pitchFamily="34" charset="0"/>
            <a:cs typeface="Arial" panose="020B0604020202020204" pitchFamily="34" charset="0"/>
          </a:endParaRPr>
        </a:p>
      </dgm:t>
    </dgm:pt>
    <dgm:pt modelId="{27397C8A-E38A-4FB9-9864-EF2B0389558A}" type="parTrans" cxnId="{4D257105-380A-4357-BCE7-D33F4B19EFD3}">
      <dgm:prSet/>
      <dgm:spPr/>
      <dgm:t>
        <a:bodyPr/>
        <a:lstStyle/>
        <a:p>
          <a:endParaRPr lang="de-DE" sz="2800">
            <a:latin typeface="Arial" panose="020B0604020202020204" pitchFamily="34" charset="0"/>
            <a:cs typeface="Arial" panose="020B0604020202020204" pitchFamily="34" charset="0"/>
          </a:endParaRPr>
        </a:p>
      </dgm:t>
    </dgm:pt>
    <dgm:pt modelId="{E8AC48B1-3549-41D2-9A7C-19896311D7A2}" type="sibTrans" cxnId="{4D257105-380A-4357-BCE7-D33F4B19EFD3}">
      <dgm:prSet/>
      <dgm:spPr/>
      <dgm:t>
        <a:bodyPr/>
        <a:lstStyle/>
        <a:p>
          <a:endParaRPr lang="de-DE" sz="2800">
            <a:latin typeface="Arial" panose="020B0604020202020204" pitchFamily="34" charset="0"/>
            <a:cs typeface="Arial" panose="020B0604020202020204" pitchFamily="34" charset="0"/>
          </a:endParaRPr>
        </a:p>
      </dgm:t>
    </dgm:pt>
    <dgm:pt modelId="{A150B1A4-0557-4DC6-B1C0-A69A216944BD}">
      <dgm:prSet custT="1"/>
      <dgm:spPr>
        <a:solidFill>
          <a:srgbClr val="00CC00"/>
        </a:solidFill>
      </dgm:spPr>
      <dgm:t>
        <a:bodyPr/>
        <a:lstStyle/>
        <a:p>
          <a:r>
            <a:rPr lang="de-DE" sz="1000" dirty="0" smtClean="0">
              <a:latin typeface="Arial" panose="020B0604020202020204" pitchFamily="34" charset="0"/>
              <a:cs typeface="Arial" panose="020B0604020202020204" pitchFamily="34" charset="0"/>
            </a:rPr>
            <a:t>Zahnärztekammer</a:t>
          </a:r>
          <a:endParaRPr lang="de-DE" sz="1000" dirty="0">
            <a:latin typeface="Arial" panose="020B0604020202020204" pitchFamily="34" charset="0"/>
            <a:cs typeface="Arial" panose="020B0604020202020204" pitchFamily="34" charset="0"/>
          </a:endParaRPr>
        </a:p>
      </dgm:t>
    </dgm:pt>
    <dgm:pt modelId="{BB9EC81E-7467-410D-83F9-A6282094C1A7}" type="parTrans" cxnId="{060E6ADA-C488-494D-94A5-196B4E228853}">
      <dgm:prSet/>
      <dgm:spPr/>
      <dgm:t>
        <a:bodyPr/>
        <a:lstStyle/>
        <a:p>
          <a:endParaRPr lang="de-DE" sz="2800">
            <a:latin typeface="Arial" panose="020B0604020202020204" pitchFamily="34" charset="0"/>
            <a:cs typeface="Arial" panose="020B0604020202020204" pitchFamily="34" charset="0"/>
          </a:endParaRPr>
        </a:p>
      </dgm:t>
    </dgm:pt>
    <dgm:pt modelId="{74710F74-1D13-44C2-ACE9-FD4ECCC82447}" type="sibTrans" cxnId="{060E6ADA-C488-494D-94A5-196B4E228853}">
      <dgm:prSet/>
      <dgm:spPr/>
      <dgm:t>
        <a:bodyPr/>
        <a:lstStyle/>
        <a:p>
          <a:endParaRPr lang="de-DE" sz="2800">
            <a:latin typeface="Arial" panose="020B0604020202020204" pitchFamily="34" charset="0"/>
            <a:cs typeface="Arial" panose="020B0604020202020204" pitchFamily="34" charset="0"/>
          </a:endParaRPr>
        </a:p>
      </dgm:t>
    </dgm:pt>
    <dgm:pt modelId="{E9E9B812-EEA6-422E-BFCA-752A124E0FE7}">
      <dgm:prSet custT="1"/>
      <dgm:spPr>
        <a:solidFill>
          <a:srgbClr val="008080"/>
        </a:solidFill>
      </dgm:spPr>
      <dgm:t>
        <a:bodyPr/>
        <a:lstStyle/>
        <a:p>
          <a:r>
            <a:rPr lang="de-DE" sz="1000" dirty="0" smtClean="0">
              <a:latin typeface="Arial" panose="020B0604020202020204" pitchFamily="34" charset="0"/>
              <a:cs typeface="Arial" panose="020B0604020202020204" pitchFamily="34" charset="0"/>
            </a:rPr>
            <a:t>Tierärztekammer</a:t>
          </a:r>
          <a:endParaRPr lang="de-DE" sz="1000" dirty="0">
            <a:latin typeface="Arial" panose="020B0604020202020204" pitchFamily="34" charset="0"/>
            <a:cs typeface="Arial" panose="020B0604020202020204" pitchFamily="34" charset="0"/>
          </a:endParaRPr>
        </a:p>
      </dgm:t>
    </dgm:pt>
    <dgm:pt modelId="{FBAD26F4-9567-4559-B1AD-6A000649FED2}" type="parTrans" cxnId="{9BD415C8-01A1-4185-A7E8-FAE79BAFB272}">
      <dgm:prSet/>
      <dgm:spPr/>
      <dgm:t>
        <a:bodyPr/>
        <a:lstStyle/>
        <a:p>
          <a:endParaRPr lang="de-DE" sz="2800">
            <a:latin typeface="Arial" panose="020B0604020202020204" pitchFamily="34" charset="0"/>
            <a:cs typeface="Arial" panose="020B0604020202020204" pitchFamily="34" charset="0"/>
          </a:endParaRPr>
        </a:p>
      </dgm:t>
    </dgm:pt>
    <dgm:pt modelId="{091B4BC0-C718-4506-A623-9CE85298C8A1}" type="sibTrans" cxnId="{9BD415C8-01A1-4185-A7E8-FAE79BAFB272}">
      <dgm:prSet/>
      <dgm:spPr/>
      <dgm:t>
        <a:bodyPr/>
        <a:lstStyle/>
        <a:p>
          <a:endParaRPr lang="de-DE" sz="2800">
            <a:latin typeface="Arial" panose="020B0604020202020204" pitchFamily="34" charset="0"/>
            <a:cs typeface="Arial" panose="020B0604020202020204" pitchFamily="34" charset="0"/>
          </a:endParaRPr>
        </a:p>
      </dgm:t>
    </dgm:pt>
    <dgm:pt modelId="{12141E7F-4069-48FA-95C2-096E6159A761}">
      <dgm:prSet custT="1"/>
      <dgm:spPr>
        <a:solidFill>
          <a:srgbClr val="336600"/>
        </a:solidFill>
      </dgm:spPr>
      <dgm:t>
        <a:bodyPr/>
        <a:lstStyle/>
        <a:p>
          <a:r>
            <a:rPr lang="de-DE" sz="1000" dirty="0" smtClean="0">
              <a:latin typeface="Arial" panose="020B0604020202020204" pitchFamily="34" charset="0"/>
              <a:cs typeface="Arial" panose="020B0604020202020204" pitchFamily="34" charset="0"/>
            </a:rPr>
            <a:t>Apothekerkammern </a:t>
          </a:r>
          <a:endParaRPr lang="de-DE" sz="1000" dirty="0">
            <a:latin typeface="Arial" panose="020B0604020202020204" pitchFamily="34" charset="0"/>
            <a:cs typeface="Arial" panose="020B0604020202020204" pitchFamily="34" charset="0"/>
          </a:endParaRPr>
        </a:p>
      </dgm:t>
    </dgm:pt>
    <dgm:pt modelId="{9E62418A-806C-4B82-B6E0-813A76554FFE}" type="parTrans" cxnId="{BB2FC3C3-2526-4BA7-8EEA-0E43897CC3B1}">
      <dgm:prSet/>
      <dgm:spPr/>
      <dgm:t>
        <a:bodyPr/>
        <a:lstStyle/>
        <a:p>
          <a:endParaRPr lang="de-DE" sz="2800">
            <a:latin typeface="Arial" panose="020B0604020202020204" pitchFamily="34" charset="0"/>
            <a:cs typeface="Arial" panose="020B0604020202020204" pitchFamily="34" charset="0"/>
          </a:endParaRPr>
        </a:p>
      </dgm:t>
    </dgm:pt>
    <dgm:pt modelId="{C7763521-6290-4CBC-9377-BD679942466D}" type="sibTrans" cxnId="{BB2FC3C3-2526-4BA7-8EEA-0E43897CC3B1}">
      <dgm:prSet/>
      <dgm:spPr/>
      <dgm:t>
        <a:bodyPr/>
        <a:lstStyle/>
        <a:p>
          <a:endParaRPr lang="de-DE" sz="2800">
            <a:latin typeface="Arial" panose="020B0604020202020204" pitchFamily="34" charset="0"/>
            <a:cs typeface="Arial" panose="020B0604020202020204" pitchFamily="34" charset="0"/>
          </a:endParaRPr>
        </a:p>
      </dgm:t>
    </dgm:pt>
    <dgm:pt modelId="{ADEC0E4D-ED83-45C0-B649-068A251E80FA}">
      <dgm:prSet custT="1"/>
      <dgm:spPr>
        <a:solidFill>
          <a:srgbClr val="00B0F0"/>
        </a:solidFill>
      </dgm:spPr>
      <dgm:t>
        <a:bodyPr/>
        <a:lstStyle/>
        <a:p>
          <a:r>
            <a:rPr lang="de-DE" sz="1000" dirty="0" smtClean="0">
              <a:latin typeface="Arial" panose="020B0604020202020204" pitchFamily="34" charset="0"/>
              <a:cs typeface="Arial" panose="020B0604020202020204" pitchFamily="34" charset="0"/>
            </a:rPr>
            <a:t>Das zuständige Fachministerium kann für Berufsbereiche, die durch § 71 nicht geregelt sind, die zuständige Stelle bestimmen.</a:t>
          </a:r>
          <a:endParaRPr lang="de-DE" sz="1000" dirty="0">
            <a:latin typeface="Arial" panose="020B0604020202020204" pitchFamily="34" charset="0"/>
            <a:cs typeface="Arial" panose="020B0604020202020204" pitchFamily="34" charset="0"/>
          </a:endParaRPr>
        </a:p>
      </dgm:t>
    </dgm:pt>
    <dgm:pt modelId="{8F13FBD8-4490-413E-A9A5-5AEF2657E763}" type="parTrans" cxnId="{D8AC5406-2644-47B2-BAB4-332EA3AD0B39}">
      <dgm:prSet/>
      <dgm:spPr/>
      <dgm:t>
        <a:bodyPr/>
        <a:lstStyle/>
        <a:p>
          <a:endParaRPr lang="de-DE" sz="2800">
            <a:latin typeface="Arial" panose="020B0604020202020204" pitchFamily="34" charset="0"/>
            <a:cs typeface="Arial" panose="020B0604020202020204" pitchFamily="34" charset="0"/>
          </a:endParaRPr>
        </a:p>
      </dgm:t>
    </dgm:pt>
    <dgm:pt modelId="{E55B03EF-F494-4188-8C2B-F45F0569247C}" type="sibTrans" cxnId="{D8AC5406-2644-47B2-BAB4-332EA3AD0B39}">
      <dgm:prSet/>
      <dgm:spPr/>
      <dgm:t>
        <a:bodyPr/>
        <a:lstStyle/>
        <a:p>
          <a:endParaRPr lang="de-DE" sz="2800">
            <a:latin typeface="Arial" panose="020B0604020202020204" pitchFamily="34" charset="0"/>
            <a:cs typeface="Arial" panose="020B0604020202020204" pitchFamily="34" charset="0"/>
          </a:endParaRPr>
        </a:p>
      </dgm:t>
    </dgm:pt>
    <dgm:pt modelId="{AAC6255F-0F6D-4039-8B20-1FCB94F7E364}">
      <dgm:prSet custT="1"/>
      <dgm:spPr>
        <a:solidFill>
          <a:srgbClr val="0070C0"/>
        </a:solidFill>
      </dgm:spPr>
      <dgm:t>
        <a:bodyPr/>
        <a:lstStyle/>
        <a:p>
          <a:r>
            <a:rPr lang="de-DE" sz="1000" dirty="0" smtClean="0">
              <a:latin typeface="Arial" panose="020B0604020202020204" pitchFamily="34" charset="0"/>
              <a:cs typeface="Arial" panose="020B0604020202020204" pitchFamily="34" charset="0"/>
            </a:rPr>
            <a:t>Im öffentlichen Dienst bestimmt für den Bund die oberste Bundesbehörde für ihren Geschäftsbereich die zuständige Stelle</a:t>
          </a:r>
          <a:endParaRPr lang="de-DE" sz="1000" dirty="0">
            <a:latin typeface="Arial" panose="020B0604020202020204" pitchFamily="34" charset="0"/>
            <a:cs typeface="Arial" panose="020B0604020202020204" pitchFamily="34" charset="0"/>
          </a:endParaRPr>
        </a:p>
      </dgm:t>
    </dgm:pt>
    <dgm:pt modelId="{2BDD402C-FD25-47D5-A2AC-B7FFB3AB7C57}" type="parTrans" cxnId="{B995D2DA-E8B8-4414-9293-FFF96CD67811}">
      <dgm:prSet/>
      <dgm:spPr/>
      <dgm:t>
        <a:bodyPr/>
        <a:lstStyle/>
        <a:p>
          <a:endParaRPr lang="de-DE" sz="2800">
            <a:latin typeface="Arial" panose="020B0604020202020204" pitchFamily="34" charset="0"/>
            <a:cs typeface="Arial" panose="020B0604020202020204" pitchFamily="34" charset="0"/>
          </a:endParaRPr>
        </a:p>
      </dgm:t>
    </dgm:pt>
    <dgm:pt modelId="{A9DC8BF2-FBE2-4BAB-BC34-B37ACFAD20A2}" type="sibTrans" cxnId="{B995D2DA-E8B8-4414-9293-FFF96CD67811}">
      <dgm:prSet/>
      <dgm:spPr/>
      <dgm:t>
        <a:bodyPr/>
        <a:lstStyle/>
        <a:p>
          <a:endParaRPr lang="de-DE" sz="2800">
            <a:latin typeface="Arial" panose="020B0604020202020204" pitchFamily="34" charset="0"/>
            <a:cs typeface="Arial" panose="020B0604020202020204" pitchFamily="34" charset="0"/>
          </a:endParaRPr>
        </a:p>
      </dgm:t>
    </dgm:pt>
    <dgm:pt modelId="{12940883-3211-48D6-8408-9B6235928B1F}">
      <dgm:prSet custT="1"/>
      <dgm:spPr>
        <a:solidFill>
          <a:srgbClr val="002060"/>
        </a:solidFill>
      </dgm:spPr>
      <dgm:t>
        <a:bodyPr/>
        <a:lstStyle/>
        <a:p>
          <a:r>
            <a:rPr lang="de-DE" sz="800" dirty="0" smtClean="0">
              <a:latin typeface="Arial" panose="020B0604020202020204" pitchFamily="34" charset="0"/>
              <a:cs typeface="Arial" panose="020B0604020202020204" pitchFamily="34" charset="0"/>
            </a:rPr>
            <a:t>Im öffentlichen Dienst bestimmen die Länder für ihren Bereich sowie für die Gemeinden und Gemeindeverbände die zuständige Stelle für die Berufsbildung in anderen als den durch die §§ 71 und 72 erfassten Berufsbereichen. </a:t>
          </a:r>
          <a:endParaRPr lang="de-DE" sz="800" dirty="0">
            <a:latin typeface="Arial" panose="020B0604020202020204" pitchFamily="34" charset="0"/>
            <a:cs typeface="Arial" panose="020B0604020202020204" pitchFamily="34" charset="0"/>
          </a:endParaRPr>
        </a:p>
      </dgm:t>
    </dgm:pt>
    <dgm:pt modelId="{FF90CA3A-A610-4B96-A738-C28FFB9AA1A5}" type="parTrans" cxnId="{B8CF9BB7-EA16-436D-BD9F-D8F24B40C76C}">
      <dgm:prSet/>
      <dgm:spPr/>
      <dgm:t>
        <a:bodyPr/>
        <a:lstStyle/>
        <a:p>
          <a:endParaRPr lang="de-DE" sz="2800">
            <a:latin typeface="Arial" panose="020B0604020202020204" pitchFamily="34" charset="0"/>
            <a:cs typeface="Arial" panose="020B0604020202020204" pitchFamily="34" charset="0"/>
          </a:endParaRPr>
        </a:p>
      </dgm:t>
    </dgm:pt>
    <dgm:pt modelId="{5C321AF3-0D2C-49BA-849F-E7C5C5B7F1F3}" type="sibTrans" cxnId="{B8CF9BB7-EA16-436D-BD9F-D8F24B40C76C}">
      <dgm:prSet/>
      <dgm:spPr/>
      <dgm:t>
        <a:bodyPr/>
        <a:lstStyle/>
        <a:p>
          <a:endParaRPr lang="de-DE" sz="2800">
            <a:latin typeface="Arial" panose="020B0604020202020204" pitchFamily="34" charset="0"/>
            <a:cs typeface="Arial" panose="020B0604020202020204" pitchFamily="34" charset="0"/>
          </a:endParaRPr>
        </a:p>
      </dgm:t>
    </dgm:pt>
    <dgm:pt modelId="{8B7A1530-34F6-4628-9B15-8C78BAD6ABEF}">
      <dgm:prSet custT="1"/>
      <dgm:spPr>
        <a:solidFill>
          <a:schemeClr val="tx1"/>
        </a:solidFill>
      </dgm:spPr>
      <dgm:t>
        <a:bodyPr/>
        <a:lstStyle/>
        <a:p>
          <a:r>
            <a:rPr lang="de-DE" sz="700" dirty="0" smtClean="0">
              <a:latin typeface="Arial" panose="020B0604020202020204" pitchFamily="34" charset="0"/>
              <a:cs typeface="Arial" panose="020B0604020202020204" pitchFamily="34" charset="0"/>
            </a:rPr>
            <a:t>Die Kirchen und sonstigen Religionsgemeinschaften des öffentlichen Rechts bestimmen für ihren Bereich die zuständige Stelle für die Berufsbildung in anderen als den durch die §§ 71, 72 und 74 erfassten Berufsbereichen (ohne Mitbestimmung).</a:t>
          </a:r>
          <a:endParaRPr lang="de-DE" sz="700" dirty="0">
            <a:latin typeface="Arial" panose="020B0604020202020204" pitchFamily="34" charset="0"/>
            <a:cs typeface="Arial" panose="020B0604020202020204" pitchFamily="34" charset="0"/>
          </a:endParaRPr>
        </a:p>
      </dgm:t>
    </dgm:pt>
    <dgm:pt modelId="{5F69CF13-3DD8-4E2D-815E-10BBB54FD08F}" type="parTrans" cxnId="{9D2F8F63-1EA7-4D43-9129-3C4B03FE54AF}">
      <dgm:prSet/>
      <dgm:spPr/>
      <dgm:t>
        <a:bodyPr/>
        <a:lstStyle/>
        <a:p>
          <a:endParaRPr lang="de-DE" sz="2800">
            <a:latin typeface="Arial" panose="020B0604020202020204" pitchFamily="34" charset="0"/>
            <a:cs typeface="Arial" panose="020B0604020202020204" pitchFamily="34" charset="0"/>
          </a:endParaRPr>
        </a:p>
      </dgm:t>
    </dgm:pt>
    <dgm:pt modelId="{FC307B0F-EA73-4BC0-81A3-2A702803C4E1}" type="sibTrans" cxnId="{9D2F8F63-1EA7-4D43-9129-3C4B03FE54AF}">
      <dgm:prSet/>
      <dgm:spPr/>
      <dgm:t>
        <a:bodyPr/>
        <a:lstStyle/>
        <a:p>
          <a:endParaRPr lang="de-DE" sz="2800">
            <a:latin typeface="Arial" panose="020B0604020202020204" pitchFamily="34" charset="0"/>
            <a:cs typeface="Arial" panose="020B0604020202020204" pitchFamily="34" charset="0"/>
          </a:endParaRPr>
        </a:p>
      </dgm:t>
    </dgm:pt>
    <dgm:pt modelId="{2E4C59C9-AE5E-4718-8F41-CAD729ABF247}" type="pres">
      <dgm:prSet presAssocID="{B4B67537-BC3C-49BC-ADBC-9CA3AE7D8801}" presName="diagram" presStyleCnt="0">
        <dgm:presLayoutVars>
          <dgm:dir/>
          <dgm:resizeHandles val="exact"/>
        </dgm:presLayoutVars>
      </dgm:prSet>
      <dgm:spPr/>
      <dgm:t>
        <a:bodyPr/>
        <a:lstStyle/>
        <a:p>
          <a:endParaRPr lang="de-DE"/>
        </a:p>
      </dgm:t>
    </dgm:pt>
    <dgm:pt modelId="{B0B056A9-5D59-43B9-BD0C-9BA1D3E7154C}" type="pres">
      <dgm:prSet presAssocID="{DBBF580C-2FDA-4061-98A5-B1ADDF4B4FDF}" presName="node" presStyleLbl="node1" presStyleIdx="0" presStyleCnt="16">
        <dgm:presLayoutVars>
          <dgm:bulletEnabled val="1"/>
        </dgm:presLayoutVars>
      </dgm:prSet>
      <dgm:spPr/>
      <dgm:t>
        <a:bodyPr/>
        <a:lstStyle/>
        <a:p>
          <a:endParaRPr lang="de-DE"/>
        </a:p>
      </dgm:t>
    </dgm:pt>
    <dgm:pt modelId="{71408646-185A-44C8-BE43-EDBB1E5A0A42}" type="pres">
      <dgm:prSet presAssocID="{FA2616B9-EA6A-4B1A-AF2E-05D2C8EC1EFA}" presName="sibTrans" presStyleCnt="0"/>
      <dgm:spPr/>
    </dgm:pt>
    <dgm:pt modelId="{387E0EF5-5F3F-4C40-B318-7F72F5672328}" type="pres">
      <dgm:prSet presAssocID="{BC0912EB-F376-4B9F-B863-5E5888DE6672}" presName="node" presStyleLbl="node1" presStyleIdx="1" presStyleCnt="16">
        <dgm:presLayoutVars>
          <dgm:bulletEnabled val="1"/>
        </dgm:presLayoutVars>
      </dgm:prSet>
      <dgm:spPr/>
      <dgm:t>
        <a:bodyPr/>
        <a:lstStyle/>
        <a:p>
          <a:endParaRPr lang="de-DE"/>
        </a:p>
      </dgm:t>
    </dgm:pt>
    <dgm:pt modelId="{0F73CF55-F7CB-4AC9-9EF9-EAE3A242A946}" type="pres">
      <dgm:prSet presAssocID="{52B245E7-C1C2-4716-AB28-4267D8AD2F1E}" presName="sibTrans" presStyleCnt="0"/>
      <dgm:spPr/>
    </dgm:pt>
    <dgm:pt modelId="{E3DD72B6-33B4-4A10-A8F3-8BB500EA6150}" type="pres">
      <dgm:prSet presAssocID="{964AF5C9-7249-4E48-8F68-B22618133934}" presName="node" presStyleLbl="node1" presStyleIdx="2" presStyleCnt="16">
        <dgm:presLayoutVars>
          <dgm:bulletEnabled val="1"/>
        </dgm:presLayoutVars>
      </dgm:prSet>
      <dgm:spPr/>
      <dgm:t>
        <a:bodyPr/>
        <a:lstStyle/>
        <a:p>
          <a:endParaRPr lang="de-DE"/>
        </a:p>
      </dgm:t>
    </dgm:pt>
    <dgm:pt modelId="{39E3EF95-2718-46BE-8D4B-03C27835ABFB}" type="pres">
      <dgm:prSet presAssocID="{9A395470-AC42-4221-A712-0A2220587A37}" presName="sibTrans" presStyleCnt="0"/>
      <dgm:spPr/>
    </dgm:pt>
    <dgm:pt modelId="{791DD1D1-22BA-4253-AF50-35C2BD612088}" type="pres">
      <dgm:prSet presAssocID="{5974E721-434C-424F-89B3-6CEA272F5872}" presName="node" presStyleLbl="node1" presStyleIdx="3" presStyleCnt="16">
        <dgm:presLayoutVars>
          <dgm:bulletEnabled val="1"/>
        </dgm:presLayoutVars>
      </dgm:prSet>
      <dgm:spPr/>
      <dgm:t>
        <a:bodyPr/>
        <a:lstStyle/>
        <a:p>
          <a:endParaRPr lang="de-DE"/>
        </a:p>
      </dgm:t>
    </dgm:pt>
    <dgm:pt modelId="{B3DEAE3D-DA87-4BCD-8366-2B6585494DA9}" type="pres">
      <dgm:prSet presAssocID="{2C1E60F7-6BFD-48B6-9FA9-CFD15C46B4D9}" presName="sibTrans" presStyleCnt="0"/>
      <dgm:spPr/>
    </dgm:pt>
    <dgm:pt modelId="{542A9A3F-5193-497E-86D4-6BA64C8C10AD}" type="pres">
      <dgm:prSet presAssocID="{A3482C12-6E06-437E-9DBC-D9A8A6317300}" presName="node" presStyleLbl="node1" presStyleIdx="4" presStyleCnt="16">
        <dgm:presLayoutVars>
          <dgm:bulletEnabled val="1"/>
        </dgm:presLayoutVars>
      </dgm:prSet>
      <dgm:spPr/>
      <dgm:t>
        <a:bodyPr/>
        <a:lstStyle/>
        <a:p>
          <a:endParaRPr lang="de-DE"/>
        </a:p>
      </dgm:t>
    </dgm:pt>
    <dgm:pt modelId="{78BB5BBD-7AA9-48CC-ABB0-6FC54122F977}" type="pres">
      <dgm:prSet presAssocID="{FF46A2DF-8640-4DD8-A257-3C52FA4CEB48}" presName="sibTrans" presStyleCnt="0"/>
      <dgm:spPr/>
    </dgm:pt>
    <dgm:pt modelId="{F81BA910-8324-4E90-A9F7-D299E66BB5EB}" type="pres">
      <dgm:prSet presAssocID="{D4D3C4EC-9345-4CDB-A825-01456BAC1294}" presName="node" presStyleLbl="node1" presStyleIdx="5" presStyleCnt="16">
        <dgm:presLayoutVars>
          <dgm:bulletEnabled val="1"/>
        </dgm:presLayoutVars>
      </dgm:prSet>
      <dgm:spPr/>
      <dgm:t>
        <a:bodyPr/>
        <a:lstStyle/>
        <a:p>
          <a:endParaRPr lang="de-DE"/>
        </a:p>
      </dgm:t>
    </dgm:pt>
    <dgm:pt modelId="{624D8A91-61D3-4BE0-8E7B-FBCC1BFB7210}" type="pres">
      <dgm:prSet presAssocID="{A3C1B45B-8FB9-41E4-88E2-8DF4D8961440}" presName="sibTrans" presStyleCnt="0"/>
      <dgm:spPr/>
    </dgm:pt>
    <dgm:pt modelId="{05D89929-9DE0-48EC-BAD1-97CD2A078796}" type="pres">
      <dgm:prSet presAssocID="{5127E1AC-EB2D-4691-91EE-78840C103173}" presName="node" presStyleLbl="node1" presStyleIdx="6" presStyleCnt="16">
        <dgm:presLayoutVars>
          <dgm:bulletEnabled val="1"/>
        </dgm:presLayoutVars>
      </dgm:prSet>
      <dgm:spPr/>
      <dgm:t>
        <a:bodyPr/>
        <a:lstStyle/>
        <a:p>
          <a:endParaRPr lang="de-DE"/>
        </a:p>
      </dgm:t>
    </dgm:pt>
    <dgm:pt modelId="{38D9B680-C1F3-4DFA-8899-E4BE9FC5AC70}" type="pres">
      <dgm:prSet presAssocID="{A239DD49-F9CA-4AF7-84F6-CBE3163D099D}" presName="sibTrans" presStyleCnt="0"/>
      <dgm:spPr/>
    </dgm:pt>
    <dgm:pt modelId="{E6BCDAE9-AC7C-484E-A35C-6F60A6C40E1F}" type="pres">
      <dgm:prSet presAssocID="{F3E2AAD5-D906-4F7C-BD3D-F929A0C38321}" presName="node" presStyleLbl="node1" presStyleIdx="7" presStyleCnt="16">
        <dgm:presLayoutVars>
          <dgm:bulletEnabled val="1"/>
        </dgm:presLayoutVars>
      </dgm:prSet>
      <dgm:spPr/>
      <dgm:t>
        <a:bodyPr/>
        <a:lstStyle/>
        <a:p>
          <a:endParaRPr lang="de-DE"/>
        </a:p>
      </dgm:t>
    </dgm:pt>
    <dgm:pt modelId="{438CB8FB-0352-4C19-8239-AE682306FFD0}" type="pres">
      <dgm:prSet presAssocID="{E8AC48B1-3549-41D2-9A7C-19896311D7A2}" presName="sibTrans" presStyleCnt="0"/>
      <dgm:spPr/>
    </dgm:pt>
    <dgm:pt modelId="{48B3AC7D-57E5-41C4-A763-C5E4604A13F8}" type="pres">
      <dgm:prSet presAssocID="{4263D0BB-AC5C-4996-AD5D-29152C200112}" presName="node" presStyleLbl="node1" presStyleIdx="8" presStyleCnt="16">
        <dgm:presLayoutVars>
          <dgm:bulletEnabled val="1"/>
        </dgm:presLayoutVars>
      </dgm:prSet>
      <dgm:spPr/>
      <dgm:t>
        <a:bodyPr/>
        <a:lstStyle/>
        <a:p>
          <a:endParaRPr lang="de-DE"/>
        </a:p>
      </dgm:t>
    </dgm:pt>
    <dgm:pt modelId="{05864012-6D72-4EAD-9256-F1B3D0561999}" type="pres">
      <dgm:prSet presAssocID="{13C8EDD8-D3BD-4664-8BEE-436F45C73BA2}" presName="sibTrans" presStyleCnt="0"/>
      <dgm:spPr/>
    </dgm:pt>
    <dgm:pt modelId="{165C97DB-DA89-4304-9310-45C43C714612}" type="pres">
      <dgm:prSet presAssocID="{A150B1A4-0557-4DC6-B1C0-A69A216944BD}" presName="node" presStyleLbl="node1" presStyleIdx="9" presStyleCnt="16">
        <dgm:presLayoutVars>
          <dgm:bulletEnabled val="1"/>
        </dgm:presLayoutVars>
      </dgm:prSet>
      <dgm:spPr/>
      <dgm:t>
        <a:bodyPr/>
        <a:lstStyle/>
        <a:p>
          <a:endParaRPr lang="de-DE"/>
        </a:p>
      </dgm:t>
    </dgm:pt>
    <dgm:pt modelId="{B3F96308-1FE2-4EBA-8AD6-30DC3D790B73}" type="pres">
      <dgm:prSet presAssocID="{74710F74-1D13-44C2-ACE9-FD4ECCC82447}" presName="sibTrans" presStyleCnt="0"/>
      <dgm:spPr/>
    </dgm:pt>
    <dgm:pt modelId="{F2177BEC-4047-43FA-889C-3D2B3770FB68}" type="pres">
      <dgm:prSet presAssocID="{E9E9B812-EEA6-422E-BFCA-752A124E0FE7}" presName="node" presStyleLbl="node1" presStyleIdx="10" presStyleCnt="16">
        <dgm:presLayoutVars>
          <dgm:bulletEnabled val="1"/>
        </dgm:presLayoutVars>
      </dgm:prSet>
      <dgm:spPr/>
      <dgm:t>
        <a:bodyPr/>
        <a:lstStyle/>
        <a:p>
          <a:endParaRPr lang="de-DE"/>
        </a:p>
      </dgm:t>
    </dgm:pt>
    <dgm:pt modelId="{34C63AB0-511D-42A9-A700-C702259BD120}" type="pres">
      <dgm:prSet presAssocID="{091B4BC0-C718-4506-A623-9CE85298C8A1}" presName="sibTrans" presStyleCnt="0"/>
      <dgm:spPr/>
    </dgm:pt>
    <dgm:pt modelId="{69535361-DF0E-4AD1-AE16-E1A210D88837}" type="pres">
      <dgm:prSet presAssocID="{12141E7F-4069-48FA-95C2-096E6159A761}" presName="node" presStyleLbl="node1" presStyleIdx="11" presStyleCnt="16">
        <dgm:presLayoutVars>
          <dgm:bulletEnabled val="1"/>
        </dgm:presLayoutVars>
      </dgm:prSet>
      <dgm:spPr/>
      <dgm:t>
        <a:bodyPr/>
        <a:lstStyle/>
        <a:p>
          <a:endParaRPr lang="de-DE"/>
        </a:p>
      </dgm:t>
    </dgm:pt>
    <dgm:pt modelId="{4D62707E-54A0-49CC-BDB7-7A70C046BD66}" type="pres">
      <dgm:prSet presAssocID="{C7763521-6290-4CBC-9377-BD679942466D}" presName="sibTrans" presStyleCnt="0"/>
      <dgm:spPr/>
    </dgm:pt>
    <dgm:pt modelId="{4C07CCD4-2782-4730-8D34-37EDE890900A}" type="pres">
      <dgm:prSet presAssocID="{ADEC0E4D-ED83-45C0-B649-068A251E80FA}" presName="node" presStyleLbl="node1" presStyleIdx="12" presStyleCnt="16">
        <dgm:presLayoutVars>
          <dgm:bulletEnabled val="1"/>
        </dgm:presLayoutVars>
      </dgm:prSet>
      <dgm:spPr/>
      <dgm:t>
        <a:bodyPr/>
        <a:lstStyle/>
        <a:p>
          <a:endParaRPr lang="de-DE"/>
        </a:p>
      </dgm:t>
    </dgm:pt>
    <dgm:pt modelId="{2CEF56C5-E60B-4295-8F32-C9B719606821}" type="pres">
      <dgm:prSet presAssocID="{E55B03EF-F494-4188-8C2B-F45F0569247C}" presName="sibTrans" presStyleCnt="0"/>
      <dgm:spPr/>
    </dgm:pt>
    <dgm:pt modelId="{39A5C063-F5E8-4958-8B46-BB8F20FA9E87}" type="pres">
      <dgm:prSet presAssocID="{AAC6255F-0F6D-4039-8B20-1FCB94F7E364}" presName="node" presStyleLbl="node1" presStyleIdx="13" presStyleCnt="16">
        <dgm:presLayoutVars>
          <dgm:bulletEnabled val="1"/>
        </dgm:presLayoutVars>
      </dgm:prSet>
      <dgm:spPr/>
      <dgm:t>
        <a:bodyPr/>
        <a:lstStyle/>
        <a:p>
          <a:endParaRPr lang="de-DE"/>
        </a:p>
      </dgm:t>
    </dgm:pt>
    <dgm:pt modelId="{FD5DC2C9-9E56-41D7-9C54-F175ACD2A1BE}" type="pres">
      <dgm:prSet presAssocID="{A9DC8BF2-FBE2-4BAB-BC34-B37ACFAD20A2}" presName="sibTrans" presStyleCnt="0"/>
      <dgm:spPr/>
    </dgm:pt>
    <dgm:pt modelId="{61A1506E-1744-4B09-BEB5-B5EBB02E14BC}" type="pres">
      <dgm:prSet presAssocID="{12940883-3211-48D6-8408-9B6235928B1F}" presName="node" presStyleLbl="node1" presStyleIdx="14" presStyleCnt="16">
        <dgm:presLayoutVars>
          <dgm:bulletEnabled val="1"/>
        </dgm:presLayoutVars>
      </dgm:prSet>
      <dgm:spPr/>
      <dgm:t>
        <a:bodyPr/>
        <a:lstStyle/>
        <a:p>
          <a:endParaRPr lang="de-DE"/>
        </a:p>
      </dgm:t>
    </dgm:pt>
    <dgm:pt modelId="{AC6EDE23-FC58-44B9-A2DE-73A7E9A5CFEF}" type="pres">
      <dgm:prSet presAssocID="{5C321AF3-0D2C-49BA-849F-E7C5C5B7F1F3}" presName="sibTrans" presStyleCnt="0"/>
      <dgm:spPr/>
    </dgm:pt>
    <dgm:pt modelId="{13A263EB-28E1-48AD-9E1B-473A27DBE575}" type="pres">
      <dgm:prSet presAssocID="{8B7A1530-34F6-4628-9B15-8C78BAD6ABEF}" presName="node" presStyleLbl="node1" presStyleIdx="15" presStyleCnt="16">
        <dgm:presLayoutVars>
          <dgm:bulletEnabled val="1"/>
        </dgm:presLayoutVars>
      </dgm:prSet>
      <dgm:spPr/>
      <dgm:t>
        <a:bodyPr/>
        <a:lstStyle/>
        <a:p>
          <a:endParaRPr lang="de-DE"/>
        </a:p>
      </dgm:t>
    </dgm:pt>
  </dgm:ptLst>
  <dgm:cxnLst>
    <dgm:cxn modelId="{B587608A-0841-4C51-A4D4-2AA4CC5FA0A3}" srcId="{B4B67537-BC3C-49BC-ADBC-9CA3AE7D8801}" destId="{BC0912EB-F376-4B9F-B863-5E5888DE6672}" srcOrd="1" destOrd="0" parTransId="{488C1362-588E-4063-B02F-4D1B66986D05}" sibTransId="{52B245E7-C1C2-4716-AB28-4267D8AD2F1E}"/>
    <dgm:cxn modelId="{6D92A6DF-72A7-4B9D-8154-77A603A6DD5C}" type="presOf" srcId="{4263D0BB-AC5C-4996-AD5D-29152C200112}" destId="{48B3AC7D-57E5-41C4-A763-C5E4604A13F8}" srcOrd="0" destOrd="0" presId="urn:microsoft.com/office/officeart/2005/8/layout/default"/>
    <dgm:cxn modelId="{4D257105-380A-4357-BCE7-D33F4B19EFD3}" srcId="{B4B67537-BC3C-49BC-ADBC-9CA3AE7D8801}" destId="{F3E2AAD5-D906-4F7C-BD3D-F929A0C38321}" srcOrd="7" destOrd="0" parTransId="{27397C8A-E38A-4FB9-9864-EF2B0389558A}" sibTransId="{E8AC48B1-3549-41D2-9A7C-19896311D7A2}"/>
    <dgm:cxn modelId="{A85442F3-2E8A-4947-8CEC-401AA4BFF3A7}" type="presOf" srcId="{B4B67537-BC3C-49BC-ADBC-9CA3AE7D8801}" destId="{2E4C59C9-AE5E-4718-8F41-CAD729ABF247}" srcOrd="0" destOrd="0" presId="urn:microsoft.com/office/officeart/2005/8/layout/default"/>
    <dgm:cxn modelId="{BB2FC3C3-2526-4BA7-8EEA-0E43897CC3B1}" srcId="{B4B67537-BC3C-49BC-ADBC-9CA3AE7D8801}" destId="{12141E7F-4069-48FA-95C2-096E6159A761}" srcOrd="11" destOrd="0" parTransId="{9E62418A-806C-4B82-B6E0-813A76554FFE}" sibTransId="{C7763521-6290-4CBC-9377-BD679942466D}"/>
    <dgm:cxn modelId="{D90184B1-605B-4F0B-B700-ED34FF96FFB4}" type="presOf" srcId="{ADEC0E4D-ED83-45C0-B649-068A251E80FA}" destId="{4C07CCD4-2782-4730-8D34-37EDE890900A}" srcOrd="0" destOrd="0" presId="urn:microsoft.com/office/officeart/2005/8/layout/default"/>
    <dgm:cxn modelId="{A778F99D-762D-422C-A9C7-6E02096C867E}" srcId="{B4B67537-BC3C-49BC-ADBC-9CA3AE7D8801}" destId="{D4D3C4EC-9345-4CDB-A825-01456BAC1294}" srcOrd="5" destOrd="0" parTransId="{6A9C648E-BA66-46C6-9720-52D6DB7D5C68}" sibTransId="{A3C1B45B-8FB9-41E4-88E2-8DF4D8961440}"/>
    <dgm:cxn modelId="{5C686291-8A5A-4C34-88F0-88CA4C973D29}" type="presOf" srcId="{A150B1A4-0557-4DC6-B1C0-A69A216944BD}" destId="{165C97DB-DA89-4304-9310-45C43C714612}" srcOrd="0" destOrd="0" presId="urn:microsoft.com/office/officeart/2005/8/layout/default"/>
    <dgm:cxn modelId="{9BB587A2-8826-44F7-A9A5-E74C0CA08E7A}" type="presOf" srcId="{D4D3C4EC-9345-4CDB-A825-01456BAC1294}" destId="{F81BA910-8324-4E90-A9F7-D299E66BB5EB}" srcOrd="0" destOrd="0" presId="urn:microsoft.com/office/officeart/2005/8/layout/default"/>
    <dgm:cxn modelId="{CD77A9C2-FB82-4405-8985-BAE58BEE4BC5}" type="presOf" srcId="{964AF5C9-7249-4E48-8F68-B22618133934}" destId="{E3DD72B6-33B4-4A10-A8F3-8BB500EA6150}" srcOrd="0" destOrd="0" presId="urn:microsoft.com/office/officeart/2005/8/layout/default"/>
    <dgm:cxn modelId="{24876AF6-13FF-4296-8269-9A1DC5D17F65}" type="presOf" srcId="{DBBF580C-2FDA-4061-98A5-B1ADDF4B4FDF}" destId="{B0B056A9-5D59-43B9-BD0C-9BA1D3E7154C}" srcOrd="0" destOrd="0" presId="urn:microsoft.com/office/officeart/2005/8/layout/default"/>
    <dgm:cxn modelId="{28006C34-3F3B-4C39-8540-8D7CAACEEB0E}" type="presOf" srcId="{A3482C12-6E06-437E-9DBC-D9A8A6317300}" destId="{542A9A3F-5193-497E-86D4-6BA64C8C10AD}" srcOrd="0" destOrd="0" presId="urn:microsoft.com/office/officeart/2005/8/layout/default"/>
    <dgm:cxn modelId="{8265B1FA-857C-4926-BA0A-C5C8101D2A0B}" type="presOf" srcId="{12141E7F-4069-48FA-95C2-096E6159A761}" destId="{69535361-DF0E-4AD1-AE16-E1A210D88837}" srcOrd="0" destOrd="0" presId="urn:microsoft.com/office/officeart/2005/8/layout/default"/>
    <dgm:cxn modelId="{858C4D99-A375-4B88-8037-8232894C1061}" type="presOf" srcId="{F3E2AAD5-D906-4F7C-BD3D-F929A0C38321}" destId="{E6BCDAE9-AC7C-484E-A35C-6F60A6C40E1F}" srcOrd="0" destOrd="0" presId="urn:microsoft.com/office/officeart/2005/8/layout/default"/>
    <dgm:cxn modelId="{D8AC5406-2644-47B2-BAB4-332EA3AD0B39}" srcId="{B4B67537-BC3C-49BC-ADBC-9CA3AE7D8801}" destId="{ADEC0E4D-ED83-45C0-B649-068A251E80FA}" srcOrd="12" destOrd="0" parTransId="{8F13FBD8-4490-413E-A9A5-5AEF2657E763}" sibTransId="{E55B03EF-F494-4188-8C2B-F45F0569247C}"/>
    <dgm:cxn modelId="{284D6C7F-8380-4590-B6F7-49F85E823811}" srcId="{B4B67537-BC3C-49BC-ADBC-9CA3AE7D8801}" destId="{5127E1AC-EB2D-4691-91EE-78840C103173}" srcOrd="6" destOrd="0" parTransId="{136652B2-E0A0-4593-B503-10D1BA645566}" sibTransId="{A239DD49-F9CA-4AF7-84F6-CBE3163D099D}"/>
    <dgm:cxn modelId="{9D2F8F63-1EA7-4D43-9129-3C4B03FE54AF}" srcId="{B4B67537-BC3C-49BC-ADBC-9CA3AE7D8801}" destId="{8B7A1530-34F6-4628-9B15-8C78BAD6ABEF}" srcOrd="15" destOrd="0" parTransId="{5F69CF13-3DD8-4E2D-815E-10BBB54FD08F}" sibTransId="{FC307B0F-EA73-4BC0-81A3-2A702803C4E1}"/>
    <dgm:cxn modelId="{6C726864-5042-49D1-9081-7E5182D41CE1}" srcId="{B4B67537-BC3C-49BC-ADBC-9CA3AE7D8801}" destId="{A3482C12-6E06-437E-9DBC-D9A8A6317300}" srcOrd="4" destOrd="0" parTransId="{FC199357-45ED-48CE-9E7C-2EDA1400A714}" sibTransId="{FF46A2DF-8640-4DD8-A257-3C52FA4CEB48}"/>
    <dgm:cxn modelId="{D5BF1714-C42E-4D8C-8A6B-A0FCF2E16FFE}" type="presOf" srcId="{BC0912EB-F376-4B9F-B863-5E5888DE6672}" destId="{387E0EF5-5F3F-4C40-B318-7F72F5672328}" srcOrd="0" destOrd="0" presId="urn:microsoft.com/office/officeart/2005/8/layout/default"/>
    <dgm:cxn modelId="{61A266D4-B10E-4E90-8218-3FCF98586FA1}" srcId="{B4B67537-BC3C-49BC-ADBC-9CA3AE7D8801}" destId="{4263D0BB-AC5C-4996-AD5D-29152C200112}" srcOrd="8" destOrd="0" parTransId="{BF1D1920-EDF6-43B2-9158-601020A8D8C7}" sibTransId="{13C8EDD8-D3BD-4664-8BEE-436F45C73BA2}"/>
    <dgm:cxn modelId="{AEF250E2-48CB-457B-876B-09F12BEBFCBD}" type="presOf" srcId="{5974E721-434C-424F-89B3-6CEA272F5872}" destId="{791DD1D1-22BA-4253-AF50-35C2BD612088}" srcOrd="0" destOrd="0" presId="urn:microsoft.com/office/officeart/2005/8/layout/default"/>
    <dgm:cxn modelId="{00D79E12-400E-420F-8E48-BD12370671C7}" srcId="{B4B67537-BC3C-49BC-ADBC-9CA3AE7D8801}" destId="{5974E721-434C-424F-89B3-6CEA272F5872}" srcOrd="3" destOrd="0" parTransId="{B0B9DD18-B62E-420E-B96E-37032F0D0564}" sibTransId="{2C1E60F7-6BFD-48B6-9FA9-CFD15C46B4D9}"/>
    <dgm:cxn modelId="{A071448A-4456-43C1-8292-82A484D21385}" srcId="{B4B67537-BC3C-49BC-ADBC-9CA3AE7D8801}" destId="{964AF5C9-7249-4E48-8F68-B22618133934}" srcOrd="2" destOrd="0" parTransId="{E3D342C9-F568-4C13-AE83-6F64114BD731}" sibTransId="{9A395470-AC42-4221-A712-0A2220587A37}"/>
    <dgm:cxn modelId="{80867CF4-C4BD-4AA3-9135-D8FA98150E09}" srcId="{B4B67537-BC3C-49BC-ADBC-9CA3AE7D8801}" destId="{DBBF580C-2FDA-4061-98A5-B1ADDF4B4FDF}" srcOrd="0" destOrd="0" parTransId="{419B60AC-4377-416C-BAB2-B8314B34FCF5}" sibTransId="{FA2616B9-EA6A-4B1A-AF2E-05D2C8EC1EFA}"/>
    <dgm:cxn modelId="{AB8D713A-CF92-4A6A-BF38-75AA941B6321}" type="presOf" srcId="{12940883-3211-48D6-8408-9B6235928B1F}" destId="{61A1506E-1744-4B09-BEB5-B5EBB02E14BC}" srcOrd="0" destOrd="0" presId="urn:microsoft.com/office/officeart/2005/8/layout/default"/>
    <dgm:cxn modelId="{0463FB35-C7B8-40C4-9472-7A42409B0A9B}" type="presOf" srcId="{AAC6255F-0F6D-4039-8B20-1FCB94F7E364}" destId="{39A5C063-F5E8-4958-8B46-BB8F20FA9E87}" srcOrd="0" destOrd="0" presId="urn:microsoft.com/office/officeart/2005/8/layout/default"/>
    <dgm:cxn modelId="{1C1D8D58-3B94-453A-802C-7CDEFBFCF7DC}" type="presOf" srcId="{E9E9B812-EEA6-422E-BFCA-752A124E0FE7}" destId="{F2177BEC-4047-43FA-889C-3D2B3770FB68}" srcOrd="0" destOrd="0" presId="urn:microsoft.com/office/officeart/2005/8/layout/default"/>
    <dgm:cxn modelId="{B8CF9BB7-EA16-436D-BD9F-D8F24B40C76C}" srcId="{B4B67537-BC3C-49BC-ADBC-9CA3AE7D8801}" destId="{12940883-3211-48D6-8408-9B6235928B1F}" srcOrd="14" destOrd="0" parTransId="{FF90CA3A-A610-4B96-A738-C28FFB9AA1A5}" sibTransId="{5C321AF3-0D2C-49BA-849F-E7C5C5B7F1F3}"/>
    <dgm:cxn modelId="{8192BCDC-51E4-4582-830E-EC2769BFE87F}" type="presOf" srcId="{5127E1AC-EB2D-4691-91EE-78840C103173}" destId="{05D89929-9DE0-48EC-BAD1-97CD2A078796}" srcOrd="0" destOrd="0" presId="urn:microsoft.com/office/officeart/2005/8/layout/default"/>
    <dgm:cxn modelId="{9BD415C8-01A1-4185-A7E8-FAE79BAFB272}" srcId="{B4B67537-BC3C-49BC-ADBC-9CA3AE7D8801}" destId="{E9E9B812-EEA6-422E-BFCA-752A124E0FE7}" srcOrd="10" destOrd="0" parTransId="{FBAD26F4-9567-4559-B1AD-6A000649FED2}" sibTransId="{091B4BC0-C718-4506-A623-9CE85298C8A1}"/>
    <dgm:cxn modelId="{060E6ADA-C488-494D-94A5-196B4E228853}" srcId="{B4B67537-BC3C-49BC-ADBC-9CA3AE7D8801}" destId="{A150B1A4-0557-4DC6-B1C0-A69A216944BD}" srcOrd="9" destOrd="0" parTransId="{BB9EC81E-7467-410D-83F9-A6282094C1A7}" sibTransId="{74710F74-1D13-44C2-ACE9-FD4ECCC82447}"/>
    <dgm:cxn modelId="{84A40B46-6C56-4F36-9E65-0C91713C22B5}" type="presOf" srcId="{8B7A1530-34F6-4628-9B15-8C78BAD6ABEF}" destId="{13A263EB-28E1-48AD-9E1B-473A27DBE575}" srcOrd="0" destOrd="0" presId="urn:microsoft.com/office/officeart/2005/8/layout/default"/>
    <dgm:cxn modelId="{B995D2DA-E8B8-4414-9293-FFF96CD67811}" srcId="{B4B67537-BC3C-49BC-ADBC-9CA3AE7D8801}" destId="{AAC6255F-0F6D-4039-8B20-1FCB94F7E364}" srcOrd="13" destOrd="0" parTransId="{2BDD402C-FD25-47D5-A2AC-B7FFB3AB7C57}" sibTransId="{A9DC8BF2-FBE2-4BAB-BC34-B37ACFAD20A2}"/>
    <dgm:cxn modelId="{4F1A821D-6824-4CDE-85B2-28C6800AE552}" type="presParOf" srcId="{2E4C59C9-AE5E-4718-8F41-CAD729ABF247}" destId="{B0B056A9-5D59-43B9-BD0C-9BA1D3E7154C}" srcOrd="0" destOrd="0" presId="urn:microsoft.com/office/officeart/2005/8/layout/default"/>
    <dgm:cxn modelId="{9F3C13E8-22F2-4F33-9839-912CE6EC4E38}" type="presParOf" srcId="{2E4C59C9-AE5E-4718-8F41-CAD729ABF247}" destId="{71408646-185A-44C8-BE43-EDBB1E5A0A42}" srcOrd="1" destOrd="0" presId="urn:microsoft.com/office/officeart/2005/8/layout/default"/>
    <dgm:cxn modelId="{67870A68-8098-452E-BDAC-001E28D16B77}" type="presParOf" srcId="{2E4C59C9-AE5E-4718-8F41-CAD729ABF247}" destId="{387E0EF5-5F3F-4C40-B318-7F72F5672328}" srcOrd="2" destOrd="0" presId="urn:microsoft.com/office/officeart/2005/8/layout/default"/>
    <dgm:cxn modelId="{F87548BE-D528-4AC6-B8D3-62CBF3CD6D94}" type="presParOf" srcId="{2E4C59C9-AE5E-4718-8F41-CAD729ABF247}" destId="{0F73CF55-F7CB-4AC9-9EF9-EAE3A242A946}" srcOrd="3" destOrd="0" presId="urn:microsoft.com/office/officeart/2005/8/layout/default"/>
    <dgm:cxn modelId="{3862272B-FA68-4943-B117-347AC68591DC}" type="presParOf" srcId="{2E4C59C9-AE5E-4718-8F41-CAD729ABF247}" destId="{E3DD72B6-33B4-4A10-A8F3-8BB500EA6150}" srcOrd="4" destOrd="0" presId="urn:microsoft.com/office/officeart/2005/8/layout/default"/>
    <dgm:cxn modelId="{38E441B8-21C9-4533-9486-31997D228B50}" type="presParOf" srcId="{2E4C59C9-AE5E-4718-8F41-CAD729ABF247}" destId="{39E3EF95-2718-46BE-8D4B-03C27835ABFB}" srcOrd="5" destOrd="0" presId="urn:microsoft.com/office/officeart/2005/8/layout/default"/>
    <dgm:cxn modelId="{E190EEB6-AC61-4897-90C3-9C0A9117968B}" type="presParOf" srcId="{2E4C59C9-AE5E-4718-8F41-CAD729ABF247}" destId="{791DD1D1-22BA-4253-AF50-35C2BD612088}" srcOrd="6" destOrd="0" presId="urn:microsoft.com/office/officeart/2005/8/layout/default"/>
    <dgm:cxn modelId="{05DC8C4F-A110-4DC4-A256-A7C745B9567F}" type="presParOf" srcId="{2E4C59C9-AE5E-4718-8F41-CAD729ABF247}" destId="{B3DEAE3D-DA87-4BCD-8366-2B6585494DA9}" srcOrd="7" destOrd="0" presId="urn:microsoft.com/office/officeart/2005/8/layout/default"/>
    <dgm:cxn modelId="{E2D290AC-C7D1-49AD-A9C4-9C2CCC37DE09}" type="presParOf" srcId="{2E4C59C9-AE5E-4718-8F41-CAD729ABF247}" destId="{542A9A3F-5193-497E-86D4-6BA64C8C10AD}" srcOrd="8" destOrd="0" presId="urn:microsoft.com/office/officeart/2005/8/layout/default"/>
    <dgm:cxn modelId="{708DED93-3BFE-4410-8C79-6B3317919333}" type="presParOf" srcId="{2E4C59C9-AE5E-4718-8F41-CAD729ABF247}" destId="{78BB5BBD-7AA9-48CC-ABB0-6FC54122F977}" srcOrd="9" destOrd="0" presId="urn:microsoft.com/office/officeart/2005/8/layout/default"/>
    <dgm:cxn modelId="{BAAA1040-5D9F-4B8E-8B92-FC7E1721E314}" type="presParOf" srcId="{2E4C59C9-AE5E-4718-8F41-CAD729ABF247}" destId="{F81BA910-8324-4E90-A9F7-D299E66BB5EB}" srcOrd="10" destOrd="0" presId="urn:microsoft.com/office/officeart/2005/8/layout/default"/>
    <dgm:cxn modelId="{23DA34F6-A246-40CB-9652-96D0AD7EB85C}" type="presParOf" srcId="{2E4C59C9-AE5E-4718-8F41-CAD729ABF247}" destId="{624D8A91-61D3-4BE0-8E7B-FBCC1BFB7210}" srcOrd="11" destOrd="0" presId="urn:microsoft.com/office/officeart/2005/8/layout/default"/>
    <dgm:cxn modelId="{649BA096-5438-4D90-9F45-FA51B24D8935}" type="presParOf" srcId="{2E4C59C9-AE5E-4718-8F41-CAD729ABF247}" destId="{05D89929-9DE0-48EC-BAD1-97CD2A078796}" srcOrd="12" destOrd="0" presId="urn:microsoft.com/office/officeart/2005/8/layout/default"/>
    <dgm:cxn modelId="{069103E4-608A-45F4-9D28-4A91D053F495}" type="presParOf" srcId="{2E4C59C9-AE5E-4718-8F41-CAD729ABF247}" destId="{38D9B680-C1F3-4DFA-8899-E4BE9FC5AC70}" srcOrd="13" destOrd="0" presId="urn:microsoft.com/office/officeart/2005/8/layout/default"/>
    <dgm:cxn modelId="{9F1B0688-B17A-4DEA-9D9E-19AA3A7C3427}" type="presParOf" srcId="{2E4C59C9-AE5E-4718-8F41-CAD729ABF247}" destId="{E6BCDAE9-AC7C-484E-A35C-6F60A6C40E1F}" srcOrd="14" destOrd="0" presId="urn:microsoft.com/office/officeart/2005/8/layout/default"/>
    <dgm:cxn modelId="{87C8600D-CC37-47CD-B04F-B48F082B6A86}" type="presParOf" srcId="{2E4C59C9-AE5E-4718-8F41-CAD729ABF247}" destId="{438CB8FB-0352-4C19-8239-AE682306FFD0}" srcOrd="15" destOrd="0" presId="urn:microsoft.com/office/officeart/2005/8/layout/default"/>
    <dgm:cxn modelId="{546FC9ED-511C-40ED-AC59-2D0DDEC5936F}" type="presParOf" srcId="{2E4C59C9-AE5E-4718-8F41-CAD729ABF247}" destId="{48B3AC7D-57E5-41C4-A763-C5E4604A13F8}" srcOrd="16" destOrd="0" presId="urn:microsoft.com/office/officeart/2005/8/layout/default"/>
    <dgm:cxn modelId="{0E2D8F4F-C949-4095-93C3-E34878B82793}" type="presParOf" srcId="{2E4C59C9-AE5E-4718-8F41-CAD729ABF247}" destId="{05864012-6D72-4EAD-9256-F1B3D0561999}" srcOrd="17" destOrd="0" presId="urn:microsoft.com/office/officeart/2005/8/layout/default"/>
    <dgm:cxn modelId="{C0E0B271-F810-4D8E-9598-C0238C6DA114}" type="presParOf" srcId="{2E4C59C9-AE5E-4718-8F41-CAD729ABF247}" destId="{165C97DB-DA89-4304-9310-45C43C714612}" srcOrd="18" destOrd="0" presId="urn:microsoft.com/office/officeart/2005/8/layout/default"/>
    <dgm:cxn modelId="{2E1B6F80-60DC-43FD-A2DD-32E65CFBB9A6}" type="presParOf" srcId="{2E4C59C9-AE5E-4718-8F41-CAD729ABF247}" destId="{B3F96308-1FE2-4EBA-8AD6-30DC3D790B73}" srcOrd="19" destOrd="0" presId="urn:microsoft.com/office/officeart/2005/8/layout/default"/>
    <dgm:cxn modelId="{081574F4-ABE5-458F-A4DF-F5E83E045EE5}" type="presParOf" srcId="{2E4C59C9-AE5E-4718-8F41-CAD729ABF247}" destId="{F2177BEC-4047-43FA-889C-3D2B3770FB68}" srcOrd="20" destOrd="0" presId="urn:microsoft.com/office/officeart/2005/8/layout/default"/>
    <dgm:cxn modelId="{C9F83602-049D-4765-8998-AA20112E8014}" type="presParOf" srcId="{2E4C59C9-AE5E-4718-8F41-CAD729ABF247}" destId="{34C63AB0-511D-42A9-A700-C702259BD120}" srcOrd="21" destOrd="0" presId="urn:microsoft.com/office/officeart/2005/8/layout/default"/>
    <dgm:cxn modelId="{BF44B47A-FE4E-48F4-A5A5-8B41C2C28EDC}" type="presParOf" srcId="{2E4C59C9-AE5E-4718-8F41-CAD729ABF247}" destId="{69535361-DF0E-4AD1-AE16-E1A210D88837}" srcOrd="22" destOrd="0" presId="urn:microsoft.com/office/officeart/2005/8/layout/default"/>
    <dgm:cxn modelId="{3C43E887-E2B5-4D16-BD67-43238A683C81}" type="presParOf" srcId="{2E4C59C9-AE5E-4718-8F41-CAD729ABF247}" destId="{4D62707E-54A0-49CC-BDB7-7A70C046BD66}" srcOrd="23" destOrd="0" presId="urn:microsoft.com/office/officeart/2005/8/layout/default"/>
    <dgm:cxn modelId="{7EBA8C7A-91E3-48A8-BF6A-55016B25F30B}" type="presParOf" srcId="{2E4C59C9-AE5E-4718-8F41-CAD729ABF247}" destId="{4C07CCD4-2782-4730-8D34-37EDE890900A}" srcOrd="24" destOrd="0" presId="urn:microsoft.com/office/officeart/2005/8/layout/default"/>
    <dgm:cxn modelId="{618F9A53-C0C8-4E23-8A77-26A2CAFF4472}" type="presParOf" srcId="{2E4C59C9-AE5E-4718-8F41-CAD729ABF247}" destId="{2CEF56C5-E60B-4295-8F32-C9B719606821}" srcOrd="25" destOrd="0" presId="urn:microsoft.com/office/officeart/2005/8/layout/default"/>
    <dgm:cxn modelId="{1D6B0C8E-A361-4AE6-8071-6DA002A171A6}" type="presParOf" srcId="{2E4C59C9-AE5E-4718-8F41-CAD729ABF247}" destId="{39A5C063-F5E8-4958-8B46-BB8F20FA9E87}" srcOrd="26" destOrd="0" presId="urn:microsoft.com/office/officeart/2005/8/layout/default"/>
    <dgm:cxn modelId="{30128AB0-CCB6-4D7C-9F02-E22D24579E07}" type="presParOf" srcId="{2E4C59C9-AE5E-4718-8F41-CAD729ABF247}" destId="{FD5DC2C9-9E56-41D7-9C54-F175ACD2A1BE}" srcOrd="27" destOrd="0" presId="urn:microsoft.com/office/officeart/2005/8/layout/default"/>
    <dgm:cxn modelId="{7141101D-5CBF-474B-B190-4C1C1973F1A1}" type="presParOf" srcId="{2E4C59C9-AE5E-4718-8F41-CAD729ABF247}" destId="{61A1506E-1744-4B09-BEB5-B5EBB02E14BC}" srcOrd="28" destOrd="0" presId="urn:microsoft.com/office/officeart/2005/8/layout/default"/>
    <dgm:cxn modelId="{BB9B7CC5-27B1-4A8B-A4BA-EFA4893D51A7}" type="presParOf" srcId="{2E4C59C9-AE5E-4718-8F41-CAD729ABF247}" destId="{AC6EDE23-FC58-44B9-A2DE-73A7E9A5CFEF}" srcOrd="29" destOrd="0" presId="urn:microsoft.com/office/officeart/2005/8/layout/default"/>
    <dgm:cxn modelId="{4BD8DEAD-6865-4626-B967-B803AEE1F242}" type="presParOf" srcId="{2E4C59C9-AE5E-4718-8F41-CAD729ABF247}" destId="{13A263EB-28E1-48AD-9E1B-473A27DBE575}" srcOrd="3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9CEFF1-D767-4470-B424-64F60B022D74}" type="doc">
      <dgm:prSet loTypeId="urn:microsoft.com/office/officeart/2005/8/layout/arrow1" loCatId="relationship" qsTypeId="urn:microsoft.com/office/officeart/2005/8/quickstyle/simple1" qsCatId="simple" csTypeId="urn:microsoft.com/office/officeart/2005/8/colors/accent1_4" csCatId="accent1" phldr="1"/>
      <dgm:spPr/>
    </dgm:pt>
    <dgm:pt modelId="{23AAEBA5-95FF-48A1-B480-8F87352612C1}">
      <dgm:prSet custT="1"/>
      <dgm:spPr>
        <a:solidFill>
          <a:schemeClr val="accent1"/>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600" b="1" i="0" u="none" strike="noStrike" cap="none" normalizeH="0" baseline="0" dirty="0" smtClean="0">
              <a:ln/>
              <a:effectLst/>
              <a:latin typeface="Arial" panose="020B0604020202020204" pitchFamily="34" charset="0"/>
              <a:cs typeface="Arial" panose="020B0604020202020204" pitchFamily="34" charset="0"/>
            </a:rPr>
            <a:t>Berufsbildungs-gesetz</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cap="none" normalizeH="0" baseline="0" dirty="0" smtClean="0">
              <a:ln/>
              <a:effectLst/>
              <a:latin typeface="Arial" panose="020B0604020202020204" pitchFamily="34" charset="0"/>
              <a:cs typeface="Arial" panose="020B0604020202020204" pitchFamily="34" charset="0"/>
            </a:rPr>
            <a:t>§§ 77 - 80</a:t>
          </a:r>
        </a:p>
      </dgm:t>
    </dgm:pt>
    <dgm:pt modelId="{D7694FD1-8900-4513-97AF-60CB0F9413BC}" type="parTrans" cxnId="{6AC57DA1-3E68-4A67-AFCE-D4488002E092}">
      <dgm:prSet/>
      <dgm:spPr/>
      <dgm:t>
        <a:bodyPr/>
        <a:lstStyle/>
        <a:p>
          <a:endParaRPr lang="de-DE">
            <a:latin typeface="Arial" panose="020B0604020202020204" pitchFamily="34" charset="0"/>
            <a:cs typeface="Arial" panose="020B0604020202020204" pitchFamily="34" charset="0"/>
          </a:endParaRPr>
        </a:p>
      </dgm:t>
    </dgm:pt>
    <dgm:pt modelId="{C048E112-AD21-486D-B05E-C2005864E1AC}" type="sibTrans" cxnId="{6AC57DA1-3E68-4A67-AFCE-D4488002E092}">
      <dgm:prSet/>
      <dgm:spPr/>
      <dgm:t>
        <a:bodyPr/>
        <a:lstStyle/>
        <a:p>
          <a:endParaRPr lang="de-DE">
            <a:latin typeface="Arial" panose="020B0604020202020204" pitchFamily="34" charset="0"/>
            <a:cs typeface="Arial" panose="020B0604020202020204" pitchFamily="34" charset="0"/>
          </a:endParaRPr>
        </a:p>
      </dgm:t>
    </dgm:pt>
    <dgm:pt modelId="{6ACCEE9A-C861-46CB-82AD-1EDB86019F2E}">
      <dgm:prSet custT="1"/>
      <dgm:spPr>
        <a:solidFill>
          <a:srgbClr val="0070C0"/>
        </a:solidFill>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600" b="1" i="0" u="none" strike="noStrike" cap="none" normalizeH="0" baseline="0" dirty="0" smtClean="0">
              <a:ln/>
              <a:effectLst/>
              <a:latin typeface="Arial" panose="020B0604020202020204" pitchFamily="34" charset="0"/>
              <a:cs typeface="Arial" panose="020B0604020202020204" pitchFamily="34" charset="0"/>
            </a:rPr>
            <a:t>Vorläufiges IHK Gesetz                                   </a:t>
          </a:r>
          <a:r>
            <a:rPr kumimoji="0" lang="de-DE" altLang="de-DE" sz="1200" b="0" i="0" u="none" strike="noStrike" cap="none" normalizeH="0" baseline="0" dirty="0" smtClean="0">
              <a:ln/>
              <a:effectLst/>
              <a:latin typeface="Arial" panose="020B0604020202020204" pitchFamily="34" charset="0"/>
              <a:cs typeface="Arial" panose="020B0604020202020204" pitchFamily="34" charset="0"/>
            </a:rPr>
            <a:t>§ 1</a:t>
          </a:r>
        </a:p>
      </dgm:t>
    </dgm:pt>
    <dgm:pt modelId="{6DAB173B-35EB-45BC-A27A-91FFEFFAB45F}" type="parTrans" cxnId="{DC33C9BB-8F85-43D0-80D9-86DD213E44F8}">
      <dgm:prSet/>
      <dgm:spPr/>
      <dgm:t>
        <a:bodyPr/>
        <a:lstStyle/>
        <a:p>
          <a:endParaRPr lang="de-DE">
            <a:latin typeface="Arial" panose="020B0604020202020204" pitchFamily="34" charset="0"/>
            <a:cs typeface="Arial" panose="020B0604020202020204" pitchFamily="34" charset="0"/>
          </a:endParaRPr>
        </a:p>
      </dgm:t>
    </dgm:pt>
    <dgm:pt modelId="{7D3864A6-ADD0-4A2F-A647-BF9FE350FFDC}" type="sibTrans" cxnId="{DC33C9BB-8F85-43D0-80D9-86DD213E44F8}">
      <dgm:prSet/>
      <dgm:spPr/>
      <dgm:t>
        <a:bodyPr/>
        <a:lstStyle/>
        <a:p>
          <a:endParaRPr lang="de-DE">
            <a:latin typeface="Arial" panose="020B0604020202020204" pitchFamily="34" charset="0"/>
            <a:cs typeface="Arial" panose="020B0604020202020204" pitchFamily="34" charset="0"/>
          </a:endParaRPr>
        </a:p>
      </dgm:t>
    </dgm:pt>
    <dgm:pt modelId="{60811A70-B0EE-4FD7-B7E3-C93F2BA72E77}" type="pres">
      <dgm:prSet presAssocID="{3B9CEFF1-D767-4470-B424-64F60B022D74}" presName="cycle" presStyleCnt="0">
        <dgm:presLayoutVars>
          <dgm:dir/>
          <dgm:resizeHandles val="exact"/>
        </dgm:presLayoutVars>
      </dgm:prSet>
      <dgm:spPr/>
    </dgm:pt>
    <dgm:pt modelId="{A63F2363-7591-48F1-813D-87289AACEE62}" type="pres">
      <dgm:prSet presAssocID="{23AAEBA5-95FF-48A1-B480-8F87352612C1}" presName="arrow" presStyleLbl="node1" presStyleIdx="0" presStyleCnt="2" custScaleX="61136" custScaleY="78633">
        <dgm:presLayoutVars>
          <dgm:bulletEnabled val="1"/>
        </dgm:presLayoutVars>
      </dgm:prSet>
      <dgm:spPr/>
      <dgm:t>
        <a:bodyPr/>
        <a:lstStyle/>
        <a:p>
          <a:endParaRPr lang="de-DE"/>
        </a:p>
      </dgm:t>
    </dgm:pt>
    <dgm:pt modelId="{29E77615-E151-4CBD-A286-1CEED5FE5A3A}" type="pres">
      <dgm:prSet presAssocID="{6ACCEE9A-C861-46CB-82AD-1EDB86019F2E}" presName="arrow" presStyleLbl="node1" presStyleIdx="1" presStyleCnt="2" custScaleX="60767">
        <dgm:presLayoutVars>
          <dgm:bulletEnabled val="1"/>
        </dgm:presLayoutVars>
      </dgm:prSet>
      <dgm:spPr/>
      <dgm:t>
        <a:bodyPr/>
        <a:lstStyle/>
        <a:p>
          <a:endParaRPr lang="de-DE"/>
        </a:p>
      </dgm:t>
    </dgm:pt>
  </dgm:ptLst>
  <dgm:cxnLst>
    <dgm:cxn modelId="{BFDE8579-0394-48B9-85C1-A1EFC7EA07B7}" type="presOf" srcId="{23AAEBA5-95FF-48A1-B480-8F87352612C1}" destId="{A63F2363-7591-48F1-813D-87289AACEE62}" srcOrd="0" destOrd="0" presId="urn:microsoft.com/office/officeart/2005/8/layout/arrow1"/>
    <dgm:cxn modelId="{7EC1F9A6-A3B7-4CC6-B6BF-A6B8F1651E70}" type="presOf" srcId="{6ACCEE9A-C861-46CB-82AD-1EDB86019F2E}" destId="{29E77615-E151-4CBD-A286-1CEED5FE5A3A}" srcOrd="0" destOrd="0" presId="urn:microsoft.com/office/officeart/2005/8/layout/arrow1"/>
    <dgm:cxn modelId="{DC33C9BB-8F85-43D0-80D9-86DD213E44F8}" srcId="{3B9CEFF1-D767-4470-B424-64F60B022D74}" destId="{6ACCEE9A-C861-46CB-82AD-1EDB86019F2E}" srcOrd="1" destOrd="0" parTransId="{6DAB173B-35EB-45BC-A27A-91FFEFFAB45F}" sibTransId="{7D3864A6-ADD0-4A2F-A647-BF9FE350FFDC}"/>
    <dgm:cxn modelId="{A6B03D8B-4E76-4DB0-B6AC-13119C17F54B}" type="presOf" srcId="{3B9CEFF1-D767-4470-B424-64F60B022D74}" destId="{60811A70-B0EE-4FD7-B7E3-C93F2BA72E77}" srcOrd="0" destOrd="0" presId="urn:microsoft.com/office/officeart/2005/8/layout/arrow1"/>
    <dgm:cxn modelId="{6AC57DA1-3E68-4A67-AFCE-D4488002E092}" srcId="{3B9CEFF1-D767-4470-B424-64F60B022D74}" destId="{23AAEBA5-95FF-48A1-B480-8F87352612C1}" srcOrd="0" destOrd="0" parTransId="{D7694FD1-8900-4513-97AF-60CB0F9413BC}" sibTransId="{C048E112-AD21-486D-B05E-C2005864E1AC}"/>
    <dgm:cxn modelId="{A13CCC87-4959-4BF7-B6C7-DFCE686C29AE}" type="presParOf" srcId="{60811A70-B0EE-4FD7-B7E3-C93F2BA72E77}" destId="{A63F2363-7591-48F1-813D-87289AACEE62}" srcOrd="0" destOrd="0" presId="urn:microsoft.com/office/officeart/2005/8/layout/arrow1"/>
    <dgm:cxn modelId="{AD5320CB-E2BB-488C-94EC-960DC962B633}" type="presParOf" srcId="{60811A70-B0EE-4FD7-B7E3-C93F2BA72E77}" destId="{29E77615-E151-4CBD-A286-1CEED5FE5A3A}"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31CA1E-0DBF-4265-9548-0ED8DECF8E9C}" type="doc">
      <dgm:prSet loTypeId="urn:microsoft.com/office/officeart/2005/8/layout/gear1" loCatId="process" qsTypeId="urn:microsoft.com/office/officeart/2005/8/quickstyle/simple1" qsCatId="simple" csTypeId="urn:microsoft.com/office/officeart/2005/8/colors/accent1_2" csCatId="accent1" phldr="1"/>
      <dgm:spPr/>
      <dgm:t>
        <a:bodyPr/>
        <a:lstStyle/>
        <a:p>
          <a:endParaRPr lang="de-DE"/>
        </a:p>
      </dgm:t>
    </dgm:pt>
    <dgm:pt modelId="{0CE431BD-00F5-4A9A-900A-E7ACE425C75F}">
      <dgm:prSet phldrT="[Text]" custT="1"/>
      <dgm:spPr>
        <a:solidFill>
          <a:srgbClr val="002060"/>
        </a:solidFill>
      </dgm:spPr>
      <dgm:t>
        <a:bodyPr/>
        <a:lstStyle/>
        <a:p>
          <a:r>
            <a:rPr lang="de-DE" sz="1600" b="1" dirty="0" smtClean="0">
              <a:latin typeface="Arial" panose="020B0604020202020204" pitchFamily="34" charset="0"/>
              <a:cs typeface="Arial" panose="020B0604020202020204" pitchFamily="34" charset="0"/>
            </a:rPr>
            <a:t>Berater/innen</a:t>
          </a:r>
          <a:endParaRPr lang="de-DE" sz="1600" b="1" dirty="0">
            <a:latin typeface="Arial" panose="020B0604020202020204" pitchFamily="34" charset="0"/>
            <a:cs typeface="Arial" panose="020B0604020202020204" pitchFamily="34" charset="0"/>
          </a:endParaRPr>
        </a:p>
      </dgm:t>
    </dgm:pt>
    <dgm:pt modelId="{C611B9BE-F93D-4310-AB80-B613E06DA311}" type="parTrans" cxnId="{E330AFDD-DF49-4266-9E81-838D498302B3}">
      <dgm:prSet/>
      <dgm:spPr/>
      <dgm:t>
        <a:bodyPr/>
        <a:lstStyle/>
        <a:p>
          <a:endParaRPr lang="de-DE">
            <a:latin typeface="Arial" panose="020B0604020202020204" pitchFamily="34" charset="0"/>
            <a:cs typeface="Arial" panose="020B0604020202020204" pitchFamily="34" charset="0"/>
          </a:endParaRPr>
        </a:p>
      </dgm:t>
    </dgm:pt>
    <dgm:pt modelId="{D9693752-2A01-4B97-B8AB-6125CE26C261}" type="sibTrans" cxnId="{E330AFDD-DF49-4266-9E81-838D498302B3}">
      <dgm:prSet/>
      <dgm:spPr/>
      <dgm:t>
        <a:bodyPr/>
        <a:lstStyle/>
        <a:p>
          <a:endParaRPr lang="de-DE">
            <a:latin typeface="Arial" panose="020B0604020202020204" pitchFamily="34" charset="0"/>
            <a:cs typeface="Arial" panose="020B0604020202020204" pitchFamily="34" charset="0"/>
          </a:endParaRPr>
        </a:p>
      </dgm:t>
    </dgm:pt>
    <dgm:pt modelId="{D8F8A6B6-6064-4E18-8C8C-876892828D2B}">
      <dgm:prSet phldrT="[Text]" custT="1"/>
      <dgm:spPr/>
      <dgm:t>
        <a:bodyPr/>
        <a:lstStyle/>
        <a:p>
          <a:r>
            <a:rPr lang="de-DE" sz="1400" b="1" dirty="0" smtClean="0">
              <a:latin typeface="Arial" panose="020B0604020202020204" pitchFamily="34" charset="0"/>
              <a:cs typeface="Arial" panose="020B0604020202020204" pitchFamily="34" charset="0"/>
            </a:rPr>
            <a:t>Überwachung und Beratung der Durchführung von</a:t>
          </a:r>
          <a:endParaRPr lang="de-DE" sz="1400" b="1" dirty="0">
            <a:latin typeface="Arial" panose="020B0604020202020204" pitchFamily="34" charset="0"/>
            <a:cs typeface="Arial" panose="020B0604020202020204" pitchFamily="34" charset="0"/>
          </a:endParaRPr>
        </a:p>
      </dgm:t>
    </dgm:pt>
    <dgm:pt modelId="{EABE49D8-50F6-45E0-AC98-80DA8CADC55B}" type="parTrans" cxnId="{90B02BC6-3E16-4E05-80EC-1BE18B4B54B8}">
      <dgm:prSet/>
      <dgm:spPr/>
      <dgm:t>
        <a:bodyPr/>
        <a:lstStyle/>
        <a:p>
          <a:endParaRPr lang="de-DE">
            <a:latin typeface="Arial" panose="020B0604020202020204" pitchFamily="34" charset="0"/>
            <a:cs typeface="Arial" panose="020B0604020202020204" pitchFamily="34" charset="0"/>
          </a:endParaRPr>
        </a:p>
      </dgm:t>
    </dgm:pt>
    <dgm:pt modelId="{1EEEADF4-B51C-4777-A80E-ED6502B371A7}" type="sibTrans" cxnId="{90B02BC6-3E16-4E05-80EC-1BE18B4B54B8}">
      <dgm:prSet/>
      <dgm:spPr/>
      <dgm:t>
        <a:bodyPr/>
        <a:lstStyle/>
        <a:p>
          <a:endParaRPr lang="de-DE">
            <a:latin typeface="Arial" panose="020B0604020202020204" pitchFamily="34" charset="0"/>
            <a:cs typeface="Arial" panose="020B0604020202020204" pitchFamily="34" charset="0"/>
          </a:endParaRPr>
        </a:p>
      </dgm:t>
    </dgm:pt>
    <dgm:pt modelId="{65A3A9AC-1F85-4A68-9B29-4304A94978CE}">
      <dgm:prSet phldrT="[Text]" custT="1"/>
      <dgm:spPr/>
      <dgm:t>
        <a:bodyPr/>
        <a:lstStyle/>
        <a:p>
          <a:r>
            <a:rPr lang="de-DE" sz="1200" b="0" dirty="0" smtClean="0">
              <a:latin typeface="Arial" panose="020B0604020202020204" pitchFamily="34" charset="0"/>
              <a:cs typeface="Arial" panose="020B0604020202020204" pitchFamily="34" charset="0"/>
            </a:rPr>
            <a:t>Berufsausbildung</a:t>
          </a:r>
          <a:endParaRPr lang="de-DE" sz="1200" b="0" dirty="0">
            <a:latin typeface="Arial" panose="020B0604020202020204" pitchFamily="34" charset="0"/>
            <a:cs typeface="Arial" panose="020B0604020202020204" pitchFamily="34" charset="0"/>
          </a:endParaRPr>
        </a:p>
      </dgm:t>
    </dgm:pt>
    <dgm:pt modelId="{09693132-7640-4239-AFE7-44E138FDD676}" type="parTrans" cxnId="{5F7B7D8A-3E22-44F9-B453-D8C2CD4514BE}">
      <dgm:prSet/>
      <dgm:spPr/>
      <dgm:t>
        <a:bodyPr/>
        <a:lstStyle/>
        <a:p>
          <a:endParaRPr lang="de-DE">
            <a:latin typeface="Arial" panose="020B0604020202020204" pitchFamily="34" charset="0"/>
            <a:cs typeface="Arial" panose="020B0604020202020204" pitchFamily="34" charset="0"/>
          </a:endParaRPr>
        </a:p>
      </dgm:t>
    </dgm:pt>
    <dgm:pt modelId="{7062BE9A-1436-4991-8F15-EAAC5D692296}" type="sibTrans" cxnId="{5F7B7D8A-3E22-44F9-B453-D8C2CD4514BE}">
      <dgm:prSet/>
      <dgm:spPr/>
      <dgm:t>
        <a:bodyPr/>
        <a:lstStyle/>
        <a:p>
          <a:endParaRPr lang="de-DE">
            <a:latin typeface="Arial" panose="020B0604020202020204" pitchFamily="34" charset="0"/>
            <a:cs typeface="Arial" panose="020B0604020202020204" pitchFamily="34" charset="0"/>
          </a:endParaRPr>
        </a:p>
      </dgm:t>
    </dgm:pt>
    <dgm:pt modelId="{3019DBA5-5087-47F4-BD52-79F5F226EA07}">
      <dgm:prSet phldrT="[Text]" custT="1"/>
      <dgm:spPr/>
      <dgm:t>
        <a:bodyPr/>
        <a:lstStyle/>
        <a:p>
          <a:r>
            <a:rPr lang="de-DE" sz="1200" b="0" dirty="0" smtClean="0">
              <a:latin typeface="Arial" panose="020B0604020202020204" pitchFamily="34" charset="0"/>
              <a:cs typeface="Arial" panose="020B0604020202020204" pitchFamily="34" charset="0"/>
            </a:rPr>
            <a:t>Berufsausbildungsvorbereitung</a:t>
          </a:r>
          <a:endParaRPr lang="de-DE" sz="1200" b="0" dirty="0">
            <a:latin typeface="Arial" panose="020B0604020202020204" pitchFamily="34" charset="0"/>
            <a:cs typeface="Arial" panose="020B0604020202020204" pitchFamily="34" charset="0"/>
          </a:endParaRPr>
        </a:p>
      </dgm:t>
    </dgm:pt>
    <dgm:pt modelId="{E7B2A942-BC9D-4802-BC0C-3BAA64137343}" type="parTrans" cxnId="{BFC0672F-955B-4D42-B5C2-97B9C0BD87D8}">
      <dgm:prSet/>
      <dgm:spPr/>
      <dgm:t>
        <a:bodyPr/>
        <a:lstStyle/>
        <a:p>
          <a:endParaRPr lang="de-DE">
            <a:latin typeface="Arial" panose="020B0604020202020204" pitchFamily="34" charset="0"/>
            <a:cs typeface="Arial" panose="020B0604020202020204" pitchFamily="34" charset="0"/>
          </a:endParaRPr>
        </a:p>
      </dgm:t>
    </dgm:pt>
    <dgm:pt modelId="{1737D853-88FE-4A12-83C5-7A53B0AF1381}" type="sibTrans" cxnId="{BFC0672F-955B-4D42-B5C2-97B9C0BD87D8}">
      <dgm:prSet/>
      <dgm:spPr/>
      <dgm:t>
        <a:bodyPr/>
        <a:lstStyle/>
        <a:p>
          <a:endParaRPr lang="de-DE">
            <a:latin typeface="Arial" panose="020B0604020202020204" pitchFamily="34" charset="0"/>
            <a:cs typeface="Arial" panose="020B0604020202020204" pitchFamily="34" charset="0"/>
          </a:endParaRPr>
        </a:p>
      </dgm:t>
    </dgm:pt>
    <dgm:pt modelId="{5B8200BA-6157-4943-82FB-3030A2EDFE6D}">
      <dgm:prSet phldrT="[Text]" custT="1"/>
      <dgm:spPr/>
      <dgm:t>
        <a:bodyPr/>
        <a:lstStyle/>
        <a:p>
          <a:r>
            <a:rPr lang="de-DE" sz="1400" b="1" dirty="0" smtClean="0">
              <a:latin typeface="Arial" panose="020B0604020202020204" pitchFamily="34" charset="0"/>
              <a:cs typeface="Arial" panose="020B0604020202020204" pitchFamily="34" charset="0"/>
            </a:rPr>
            <a:t>Weiterer Regelungs- und Durchführungs-bereich der zuständigen Stellen</a:t>
          </a:r>
          <a:endParaRPr lang="de-DE" sz="1400" b="1" dirty="0">
            <a:latin typeface="Arial" panose="020B0604020202020204" pitchFamily="34" charset="0"/>
            <a:cs typeface="Arial" panose="020B0604020202020204" pitchFamily="34" charset="0"/>
          </a:endParaRPr>
        </a:p>
      </dgm:t>
    </dgm:pt>
    <dgm:pt modelId="{E944A93D-B577-4351-9A15-FF48486CFB32}" type="parTrans" cxnId="{055262B9-66C1-49F5-B57E-AD13939D7D79}">
      <dgm:prSet/>
      <dgm:spPr/>
      <dgm:t>
        <a:bodyPr/>
        <a:lstStyle/>
        <a:p>
          <a:endParaRPr lang="de-DE">
            <a:latin typeface="Arial" panose="020B0604020202020204" pitchFamily="34" charset="0"/>
            <a:cs typeface="Arial" panose="020B0604020202020204" pitchFamily="34" charset="0"/>
          </a:endParaRPr>
        </a:p>
      </dgm:t>
    </dgm:pt>
    <dgm:pt modelId="{643E772C-EDF5-4772-B61D-B0EC86A8BA4A}" type="sibTrans" cxnId="{055262B9-66C1-49F5-B57E-AD13939D7D79}">
      <dgm:prSet/>
      <dgm:spPr/>
      <dgm:t>
        <a:bodyPr/>
        <a:lstStyle/>
        <a:p>
          <a:endParaRPr lang="de-DE">
            <a:latin typeface="Arial" panose="020B0604020202020204" pitchFamily="34" charset="0"/>
            <a:cs typeface="Arial" panose="020B0604020202020204" pitchFamily="34" charset="0"/>
          </a:endParaRPr>
        </a:p>
      </dgm:t>
    </dgm:pt>
    <dgm:pt modelId="{5FDF674A-1B03-47C8-86E7-47CD781276F7}">
      <dgm:prSet phldrT="[Text]" custT="1"/>
      <dgm:spPr/>
      <dgm:t>
        <a:bodyPr/>
        <a:lstStyle/>
        <a:p>
          <a:r>
            <a:rPr lang="de-DE" sz="1200" b="0" dirty="0" smtClean="0">
              <a:latin typeface="Arial" panose="020B0604020202020204" pitchFamily="34" charset="0"/>
              <a:cs typeface="Arial" panose="020B0604020202020204" pitchFamily="34" charset="0"/>
            </a:rPr>
            <a:t>Durchführung der Berufsausbildung, für die keine speziellen Vorschriften bestehen </a:t>
          </a:r>
          <a:r>
            <a:rPr lang="de-DE" sz="800" dirty="0" smtClean="0">
              <a:latin typeface="Arial" panose="020B0604020202020204" pitchFamily="34" charset="0"/>
              <a:cs typeface="Arial" panose="020B0604020202020204" pitchFamily="34" charset="0"/>
            </a:rPr>
            <a:t>(§9 BBiG, § 41 HwO)</a:t>
          </a:r>
          <a:endParaRPr lang="de-DE" sz="800" b="0" dirty="0">
            <a:latin typeface="Arial" panose="020B0604020202020204" pitchFamily="34" charset="0"/>
            <a:cs typeface="Arial" panose="020B0604020202020204" pitchFamily="34" charset="0"/>
          </a:endParaRPr>
        </a:p>
      </dgm:t>
    </dgm:pt>
    <dgm:pt modelId="{DF9B5FCC-63B9-4BF8-846C-8D349DA89C00}" type="parTrans" cxnId="{D8A032B1-D0E1-480F-900F-D2DDB19707CC}">
      <dgm:prSet/>
      <dgm:spPr/>
      <dgm:t>
        <a:bodyPr/>
        <a:lstStyle/>
        <a:p>
          <a:endParaRPr lang="de-DE">
            <a:latin typeface="Arial" panose="020B0604020202020204" pitchFamily="34" charset="0"/>
            <a:cs typeface="Arial" panose="020B0604020202020204" pitchFamily="34" charset="0"/>
          </a:endParaRPr>
        </a:p>
      </dgm:t>
    </dgm:pt>
    <dgm:pt modelId="{1B44498F-099E-4132-9727-19BE2BB45694}" type="sibTrans" cxnId="{D8A032B1-D0E1-480F-900F-D2DDB19707CC}">
      <dgm:prSet/>
      <dgm:spPr/>
      <dgm:t>
        <a:bodyPr/>
        <a:lstStyle/>
        <a:p>
          <a:endParaRPr lang="de-DE">
            <a:latin typeface="Arial" panose="020B0604020202020204" pitchFamily="34" charset="0"/>
            <a:cs typeface="Arial" panose="020B0604020202020204" pitchFamily="34" charset="0"/>
          </a:endParaRPr>
        </a:p>
      </dgm:t>
    </dgm:pt>
    <dgm:pt modelId="{2A470E51-4366-4A8A-BC7B-036B27A27690}">
      <dgm:prSet phldrT="[Text]" custT="1"/>
      <dgm:spPr/>
      <dgm:t>
        <a:bodyPr/>
        <a:lstStyle/>
        <a:p>
          <a:r>
            <a:rPr lang="de-DE" sz="1200" b="0" dirty="0" smtClean="0">
              <a:latin typeface="Arial" panose="020B0604020202020204" pitchFamily="34" charset="0"/>
              <a:cs typeface="Arial" panose="020B0604020202020204" pitchFamily="34" charset="0"/>
            </a:rPr>
            <a:t>Prüfungswesen </a:t>
          </a:r>
          <a:r>
            <a:rPr lang="de-DE" sz="800" b="0" dirty="0" smtClean="0">
              <a:latin typeface="Arial" panose="020B0604020202020204" pitchFamily="34" charset="0"/>
              <a:cs typeface="Arial" panose="020B0604020202020204" pitchFamily="34" charset="0"/>
            </a:rPr>
            <a:t>(§ 37-50 BBiG, § 31-40 HwO)</a:t>
          </a:r>
          <a:endParaRPr lang="de-DE" sz="800" b="0" dirty="0">
            <a:latin typeface="Arial" panose="020B0604020202020204" pitchFamily="34" charset="0"/>
            <a:cs typeface="Arial" panose="020B0604020202020204" pitchFamily="34" charset="0"/>
          </a:endParaRPr>
        </a:p>
      </dgm:t>
    </dgm:pt>
    <dgm:pt modelId="{6A79CF1A-C286-45A9-8E46-1FE735D0D5FB}" type="parTrans" cxnId="{B5C042C5-C935-4BD3-8CFF-50A96F30DBA7}">
      <dgm:prSet/>
      <dgm:spPr/>
      <dgm:t>
        <a:bodyPr/>
        <a:lstStyle/>
        <a:p>
          <a:endParaRPr lang="de-DE">
            <a:latin typeface="Arial" panose="020B0604020202020204" pitchFamily="34" charset="0"/>
            <a:cs typeface="Arial" panose="020B0604020202020204" pitchFamily="34" charset="0"/>
          </a:endParaRPr>
        </a:p>
      </dgm:t>
    </dgm:pt>
    <dgm:pt modelId="{CB2C9A19-1D68-424F-AB18-96E1CC5796B2}" type="sibTrans" cxnId="{B5C042C5-C935-4BD3-8CFF-50A96F30DBA7}">
      <dgm:prSet/>
      <dgm:spPr/>
      <dgm:t>
        <a:bodyPr/>
        <a:lstStyle/>
        <a:p>
          <a:endParaRPr lang="de-DE">
            <a:latin typeface="Arial" panose="020B0604020202020204" pitchFamily="34" charset="0"/>
            <a:cs typeface="Arial" panose="020B0604020202020204" pitchFamily="34" charset="0"/>
          </a:endParaRPr>
        </a:p>
      </dgm:t>
    </dgm:pt>
    <dgm:pt modelId="{8687EB0D-D612-4098-90C6-823A0B561D96}">
      <dgm:prSet custT="1"/>
      <dgm:spPr/>
      <dgm:t>
        <a:bodyPr/>
        <a:lstStyle/>
        <a:p>
          <a:r>
            <a:rPr lang="de-DE" sz="1200" b="0" dirty="0" smtClean="0">
              <a:latin typeface="Arial" panose="020B0604020202020204" pitchFamily="34" charset="0"/>
              <a:cs typeface="Arial" panose="020B0604020202020204" pitchFamily="34" charset="0"/>
            </a:rPr>
            <a:t>Berufliche Umschulung</a:t>
          </a:r>
          <a:endParaRPr lang="de-DE" sz="1200" b="0" dirty="0">
            <a:latin typeface="Arial" panose="020B0604020202020204" pitchFamily="34" charset="0"/>
            <a:cs typeface="Arial" panose="020B0604020202020204" pitchFamily="34" charset="0"/>
          </a:endParaRPr>
        </a:p>
      </dgm:t>
    </dgm:pt>
    <dgm:pt modelId="{7765AB31-2783-4491-9BAD-65C3A5DC941D}" type="parTrans" cxnId="{64351497-ABC0-46EF-BB7A-627FA1B0C69E}">
      <dgm:prSet/>
      <dgm:spPr/>
      <dgm:t>
        <a:bodyPr/>
        <a:lstStyle/>
        <a:p>
          <a:endParaRPr lang="de-DE">
            <a:latin typeface="Arial" panose="020B0604020202020204" pitchFamily="34" charset="0"/>
            <a:cs typeface="Arial" panose="020B0604020202020204" pitchFamily="34" charset="0"/>
          </a:endParaRPr>
        </a:p>
      </dgm:t>
    </dgm:pt>
    <dgm:pt modelId="{F7D53533-6C39-4151-B17D-39FCACC8B154}" type="sibTrans" cxnId="{64351497-ABC0-46EF-BB7A-627FA1B0C69E}">
      <dgm:prSet/>
      <dgm:spPr/>
      <dgm:t>
        <a:bodyPr/>
        <a:lstStyle/>
        <a:p>
          <a:endParaRPr lang="de-DE">
            <a:latin typeface="Arial" panose="020B0604020202020204" pitchFamily="34" charset="0"/>
            <a:cs typeface="Arial" panose="020B0604020202020204" pitchFamily="34" charset="0"/>
          </a:endParaRPr>
        </a:p>
      </dgm:t>
    </dgm:pt>
    <dgm:pt modelId="{AC24F579-5030-4C8C-8892-FBF99B8AAF4A}">
      <dgm:prSet custT="1"/>
      <dgm:spPr/>
      <dgm:t>
        <a:bodyPr/>
        <a:lstStyle/>
        <a:p>
          <a:r>
            <a:rPr lang="de-DE" sz="1200" b="0" dirty="0" smtClean="0">
              <a:latin typeface="Arial" panose="020B0604020202020204" pitchFamily="34" charset="0"/>
              <a:cs typeface="Arial" panose="020B0604020202020204" pitchFamily="34" charset="0"/>
            </a:rPr>
            <a:t>Überwachung der Eignung von Ausbildungsstätte und Ausbildungspersonal </a:t>
          </a:r>
          <a:r>
            <a:rPr lang="de-DE" sz="800" b="0" dirty="0" smtClean="0">
              <a:latin typeface="Arial" panose="020B0604020202020204" pitchFamily="34" charset="0"/>
              <a:cs typeface="Arial" panose="020B0604020202020204" pitchFamily="34" charset="0"/>
            </a:rPr>
            <a:t>(§27-33 BBiG, § 22-24 HwO)</a:t>
          </a:r>
          <a:endParaRPr lang="de-DE" sz="800" b="0" dirty="0">
            <a:latin typeface="Arial" panose="020B0604020202020204" pitchFamily="34" charset="0"/>
            <a:cs typeface="Arial" panose="020B0604020202020204" pitchFamily="34" charset="0"/>
          </a:endParaRPr>
        </a:p>
      </dgm:t>
    </dgm:pt>
    <dgm:pt modelId="{05F717C8-5C27-4E4E-BD18-5C95A6B12379}" type="parTrans" cxnId="{DDDED9CE-0E92-4E4C-94CD-E1DC712A731B}">
      <dgm:prSet/>
      <dgm:spPr/>
      <dgm:t>
        <a:bodyPr/>
        <a:lstStyle/>
        <a:p>
          <a:endParaRPr lang="de-DE">
            <a:latin typeface="Arial" panose="020B0604020202020204" pitchFamily="34" charset="0"/>
            <a:cs typeface="Arial" panose="020B0604020202020204" pitchFamily="34" charset="0"/>
          </a:endParaRPr>
        </a:p>
      </dgm:t>
    </dgm:pt>
    <dgm:pt modelId="{4A0EC4BE-AF8C-4C31-9B4E-CCDDC8B1D645}" type="sibTrans" cxnId="{DDDED9CE-0E92-4E4C-94CD-E1DC712A731B}">
      <dgm:prSet/>
      <dgm:spPr/>
      <dgm:t>
        <a:bodyPr/>
        <a:lstStyle/>
        <a:p>
          <a:endParaRPr lang="de-DE">
            <a:latin typeface="Arial" panose="020B0604020202020204" pitchFamily="34" charset="0"/>
            <a:cs typeface="Arial" panose="020B0604020202020204" pitchFamily="34" charset="0"/>
          </a:endParaRPr>
        </a:p>
      </dgm:t>
    </dgm:pt>
    <dgm:pt modelId="{326AD215-D001-450E-8A35-7A32696E17B9}">
      <dgm:prSet custT="1"/>
      <dgm:spPr/>
      <dgm:t>
        <a:bodyPr/>
        <a:lstStyle/>
        <a:p>
          <a:r>
            <a:rPr lang="de-DE" sz="1200" b="0" dirty="0" smtClean="0">
              <a:latin typeface="Arial" panose="020B0604020202020204" pitchFamily="34" charset="0"/>
              <a:cs typeface="Arial" panose="020B0604020202020204" pitchFamily="34" charset="0"/>
            </a:rPr>
            <a:t>Führung des Verzeichnisses der Berufsausbildungsverhältnisse </a:t>
          </a:r>
          <a:r>
            <a:rPr lang="de-DE" sz="800" b="0" dirty="0" smtClean="0">
              <a:latin typeface="Arial" panose="020B0604020202020204" pitchFamily="34" charset="0"/>
              <a:cs typeface="Arial" panose="020B0604020202020204" pitchFamily="34" charset="0"/>
            </a:rPr>
            <a:t>(§ 34-36 BBiG, § 28-30 HwO)</a:t>
          </a:r>
          <a:endParaRPr lang="de-DE" sz="800" b="0" dirty="0">
            <a:latin typeface="Arial" panose="020B0604020202020204" pitchFamily="34" charset="0"/>
            <a:cs typeface="Arial" panose="020B0604020202020204" pitchFamily="34" charset="0"/>
          </a:endParaRPr>
        </a:p>
      </dgm:t>
    </dgm:pt>
    <dgm:pt modelId="{0B4A33CD-6073-46F4-906B-132B1064DDB4}" type="parTrans" cxnId="{92BC6DD8-FE43-4122-B22E-4BA1436F09C7}">
      <dgm:prSet/>
      <dgm:spPr/>
      <dgm:t>
        <a:bodyPr/>
        <a:lstStyle/>
        <a:p>
          <a:endParaRPr lang="de-DE">
            <a:latin typeface="Arial" panose="020B0604020202020204" pitchFamily="34" charset="0"/>
            <a:cs typeface="Arial" panose="020B0604020202020204" pitchFamily="34" charset="0"/>
          </a:endParaRPr>
        </a:p>
      </dgm:t>
    </dgm:pt>
    <dgm:pt modelId="{A3A5E434-AF43-4719-B7A7-A96A0F7BF92D}" type="sibTrans" cxnId="{92BC6DD8-FE43-4122-B22E-4BA1436F09C7}">
      <dgm:prSet/>
      <dgm:spPr/>
      <dgm:t>
        <a:bodyPr/>
        <a:lstStyle/>
        <a:p>
          <a:endParaRPr lang="de-DE">
            <a:latin typeface="Arial" panose="020B0604020202020204" pitchFamily="34" charset="0"/>
            <a:cs typeface="Arial" panose="020B0604020202020204" pitchFamily="34" charset="0"/>
          </a:endParaRPr>
        </a:p>
      </dgm:t>
    </dgm:pt>
    <dgm:pt modelId="{3DD79CDE-BBAF-43DE-8865-A636B3222F61}">
      <dgm:prSet phldrT="[Text]" custT="1"/>
      <dgm:spPr>
        <a:ln>
          <a:solidFill>
            <a:srgbClr val="002060"/>
          </a:solidFill>
        </a:ln>
      </dgm:spPr>
      <dgm:t>
        <a:bodyPr/>
        <a:lstStyle/>
        <a:p>
          <a:r>
            <a:rPr lang="de-DE" sz="1200" b="0" dirty="0" smtClean="0">
              <a:latin typeface="Arial" panose="020B0604020202020204" pitchFamily="34" charset="0"/>
              <a:cs typeface="Arial" panose="020B0604020202020204" pitchFamily="34" charset="0"/>
            </a:rPr>
            <a:t>übernehmen im Auftrag der Kammer die Überwachung und Beratung</a:t>
          </a:r>
          <a:endParaRPr lang="de-DE" sz="1200" b="0" dirty="0">
            <a:latin typeface="Arial" panose="020B0604020202020204" pitchFamily="34" charset="0"/>
            <a:cs typeface="Arial" panose="020B0604020202020204" pitchFamily="34" charset="0"/>
          </a:endParaRPr>
        </a:p>
      </dgm:t>
    </dgm:pt>
    <dgm:pt modelId="{D04E1EF2-9143-4DAB-844B-1CB3F03573CE}" type="parTrans" cxnId="{C02B22EE-2967-4F72-9710-121FC4F8613C}">
      <dgm:prSet/>
      <dgm:spPr/>
      <dgm:t>
        <a:bodyPr/>
        <a:lstStyle/>
        <a:p>
          <a:endParaRPr lang="de-DE"/>
        </a:p>
      </dgm:t>
    </dgm:pt>
    <dgm:pt modelId="{001B7EB0-414C-4215-8462-EEA3A24E5FE2}" type="sibTrans" cxnId="{C02B22EE-2967-4F72-9710-121FC4F8613C}">
      <dgm:prSet/>
      <dgm:spPr/>
      <dgm:t>
        <a:bodyPr/>
        <a:lstStyle/>
        <a:p>
          <a:endParaRPr lang="de-DE"/>
        </a:p>
      </dgm:t>
    </dgm:pt>
    <dgm:pt modelId="{01274082-2433-4212-85A2-AEA74F20CD88}">
      <dgm:prSet custT="1"/>
      <dgm:spPr/>
      <dgm:t>
        <a:bodyPr/>
        <a:lstStyle/>
        <a:p>
          <a:endParaRPr lang="de-DE" sz="1200" b="0" dirty="0" smtClean="0">
            <a:latin typeface="Arial" panose="020B0604020202020204" pitchFamily="34" charset="0"/>
            <a:cs typeface="Arial" panose="020B0604020202020204" pitchFamily="34" charset="0"/>
          </a:endParaRPr>
        </a:p>
      </dgm:t>
    </dgm:pt>
    <dgm:pt modelId="{DDE76D10-1191-4E9B-9A44-0F9A01BFF0FF}" type="parTrans" cxnId="{26FEB508-E1CE-4218-BD2A-CD62E3BC6814}">
      <dgm:prSet/>
      <dgm:spPr/>
      <dgm:t>
        <a:bodyPr/>
        <a:lstStyle/>
        <a:p>
          <a:endParaRPr lang="de-DE"/>
        </a:p>
      </dgm:t>
    </dgm:pt>
    <dgm:pt modelId="{D96965AF-4505-4C34-9378-E4500872EADE}" type="sibTrans" cxnId="{26FEB508-E1CE-4218-BD2A-CD62E3BC6814}">
      <dgm:prSet/>
      <dgm:spPr/>
      <dgm:t>
        <a:bodyPr/>
        <a:lstStyle/>
        <a:p>
          <a:endParaRPr lang="de-DE"/>
        </a:p>
      </dgm:t>
    </dgm:pt>
    <dgm:pt modelId="{3BDB7286-1481-41CA-8B6A-F4C262F6A675}">
      <dgm:prSet phldrT="[Text]" custT="1"/>
      <dgm:spPr>
        <a:ln>
          <a:solidFill>
            <a:srgbClr val="002060"/>
          </a:solidFill>
        </a:ln>
      </dgm:spPr>
      <dgm:t>
        <a:bodyPr/>
        <a:lstStyle/>
        <a:p>
          <a:r>
            <a:rPr lang="de-DE" sz="1200" b="0" dirty="0" smtClean="0">
              <a:latin typeface="Arial" panose="020B0604020202020204" pitchFamily="34" charset="0"/>
              <a:cs typeface="Arial" panose="020B0604020202020204" pitchFamily="34" charset="0"/>
            </a:rPr>
            <a:t>werden von der Kammer bestellt</a:t>
          </a:r>
          <a:endParaRPr lang="de-DE" sz="1200" b="0" dirty="0">
            <a:latin typeface="Arial" panose="020B0604020202020204" pitchFamily="34" charset="0"/>
            <a:cs typeface="Arial" panose="020B0604020202020204" pitchFamily="34" charset="0"/>
          </a:endParaRPr>
        </a:p>
      </dgm:t>
    </dgm:pt>
    <dgm:pt modelId="{DFC93D12-03EC-4B54-962B-91A17479412A}" type="parTrans" cxnId="{6A28F5E0-51BD-4966-9CF5-9AE764DA47A3}">
      <dgm:prSet/>
      <dgm:spPr/>
      <dgm:t>
        <a:bodyPr/>
        <a:lstStyle/>
        <a:p>
          <a:endParaRPr lang="de-DE"/>
        </a:p>
      </dgm:t>
    </dgm:pt>
    <dgm:pt modelId="{DF4A5F57-1B96-49AF-80ED-D6DFE276D4DE}" type="sibTrans" cxnId="{6A28F5E0-51BD-4966-9CF5-9AE764DA47A3}">
      <dgm:prSet/>
      <dgm:spPr/>
      <dgm:t>
        <a:bodyPr/>
        <a:lstStyle/>
        <a:p>
          <a:endParaRPr lang="de-DE"/>
        </a:p>
      </dgm:t>
    </dgm:pt>
    <dgm:pt modelId="{6CD967E6-5280-455E-9B69-85CF8300E370}" type="pres">
      <dgm:prSet presAssocID="{7A31CA1E-0DBF-4265-9548-0ED8DECF8E9C}" presName="composite" presStyleCnt="0">
        <dgm:presLayoutVars>
          <dgm:chMax val="3"/>
          <dgm:animLvl val="lvl"/>
          <dgm:resizeHandles val="exact"/>
        </dgm:presLayoutVars>
      </dgm:prSet>
      <dgm:spPr/>
      <dgm:t>
        <a:bodyPr/>
        <a:lstStyle/>
        <a:p>
          <a:endParaRPr lang="de-DE"/>
        </a:p>
      </dgm:t>
    </dgm:pt>
    <dgm:pt modelId="{739E539A-044E-4162-A35C-8C48A3884F25}" type="pres">
      <dgm:prSet presAssocID="{D8F8A6B6-6064-4E18-8C8C-876892828D2B}" presName="gear1" presStyleLbl="node1" presStyleIdx="0" presStyleCnt="3">
        <dgm:presLayoutVars>
          <dgm:chMax val="1"/>
          <dgm:bulletEnabled val="1"/>
        </dgm:presLayoutVars>
      </dgm:prSet>
      <dgm:spPr/>
      <dgm:t>
        <a:bodyPr/>
        <a:lstStyle/>
        <a:p>
          <a:endParaRPr lang="de-DE"/>
        </a:p>
      </dgm:t>
    </dgm:pt>
    <dgm:pt modelId="{8D92BA4C-C36C-4E4A-A607-552B86296A23}" type="pres">
      <dgm:prSet presAssocID="{D8F8A6B6-6064-4E18-8C8C-876892828D2B}" presName="gear1srcNode" presStyleLbl="node1" presStyleIdx="0" presStyleCnt="3"/>
      <dgm:spPr/>
      <dgm:t>
        <a:bodyPr/>
        <a:lstStyle/>
        <a:p>
          <a:endParaRPr lang="de-DE"/>
        </a:p>
      </dgm:t>
    </dgm:pt>
    <dgm:pt modelId="{7EDE1299-6D12-4AAF-8D7B-FDCECF9F7383}" type="pres">
      <dgm:prSet presAssocID="{D8F8A6B6-6064-4E18-8C8C-876892828D2B}" presName="gear1dstNode" presStyleLbl="node1" presStyleIdx="0" presStyleCnt="3"/>
      <dgm:spPr/>
      <dgm:t>
        <a:bodyPr/>
        <a:lstStyle/>
        <a:p>
          <a:endParaRPr lang="de-DE"/>
        </a:p>
      </dgm:t>
    </dgm:pt>
    <dgm:pt modelId="{748CE7EE-767B-4BF0-A21E-E2B209347860}" type="pres">
      <dgm:prSet presAssocID="{D8F8A6B6-6064-4E18-8C8C-876892828D2B}" presName="gear1ch" presStyleLbl="fgAcc1" presStyleIdx="0" presStyleCnt="3" custScaleX="139087" custScaleY="69355" custLinFactNeighborX="-268" custLinFactNeighborY="-6559">
        <dgm:presLayoutVars>
          <dgm:chMax val="0"/>
          <dgm:bulletEnabled val="1"/>
        </dgm:presLayoutVars>
      </dgm:prSet>
      <dgm:spPr/>
      <dgm:t>
        <a:bodyPr/>
        <a:lstStyle/>
        <a:p>
          <a:endParaRPr lang="de-DE"/>
        </a:p>
      </dgm:t>
    </dgm:pt>
    <dgm:pt modelId="{B526D5D0-3E7C-4146-884E-3AC910A5E5A3}" type="pres">
      <dgm:prSet presAssocID="{0CE431BD-00F5-4A9A-900A-E7ACE425C75F}" presName="gear2" presStyleLbl="node1" presStyleIdx="1" presStyleCnt="3" custScaleX="139978" custScaleY="131621">
        <dgm:presLayoutVars>
          <dgm:chMax val="1"/>
          <dgm:bulletEnabled val="1"/>
        </dgm:presLayoutVars>
      </dgm:prSet>
      <dgm:spPr/>
      <dgm:t>
        <a:bodyPr/>
        <a:lstStyle/>
        <a:p>
          <a:endParaRPr lang="de-DE"/>
        </a:p>
      </dgm:t>
    </dgm:pt>
    <dgm:pt modelId="{450C4AC9-A40E-4D9B-BB1E-7B7C34CF7118}" type="pres">
      <dgm:prSet presAssocID="{0CE431BD-00F5-4A9A-900A-E7ACE425C75F}" presName="gear2srcNode" presStyleLbl="node1" presStyleIdx="1" presStyleCnt="3"/>
      <dgm:spPr/>
      <dgm:t>
        <a:bodyPr/>
        <a:lstStyle/>
        <a:p>
          <a:endParaRPr lang="de-DE"/>
        </a:p>
      </dgm:t>
    </dgm:pt>
    <dgm:pt modelId="{72988165-567F-4579-BFFE-7245C1FE4722}" type="pres">
      <dgm:prSet presAssocID="{0CE431BD-00F5-4A9A-900A-E7ACE425C75F}" presName="gear2dstNode" presStyleLbl="node1" presStyleIdx="1" presStyleCnt="3"/>
      <dgm:spPr/>
      <dgm:t>
        <a:bodyPr/>
        <a:lstStyle/>
        <a:p>
          <a:endParaRPr lang="de-DE"/>
        </a:p>
      </dgm:t>
    </dgm:pt>
    <dgm:pt modelId="{EEF5314A-9040-43A2-8991-91E5BEE4DDEE}" type="pres">
      <dgm:prSet presAssocID="{0CE431BD-00F5-4A9A-900A-E7ACE425C75F}" presName="gear2ch" presStyleLbl="fgAcc1" presStyleIdx="1" presStyleCnt="3">
        <dgm:presLayoutVars>
          <dgm:chMax val="0"/>
          <dgm:bulletEnabled val="1"/>
        </dgm:presLayoutVars>
      </dgm:prSet>
      <dgm:spPr/>
      <dgm:t>
        <a:bodyPr/>
        <a:lstStyle/>
        <a:p>
          <a:endParaRPr lang="de-DE"/>
        </a:p>
      </dgm:t>
    </dgm:pt>
    <dgm:pt modelId="{0AF82C19-5C90-4E44-8783-C2EF1F0FDE6C}" type="pres">
      <dgm:prSet presAssocID="{5B8200BA-6157-4943-82FB-3030A2EDFE6D}" presName="gear3" presStyleLbl="node1" presStyleIdx="2" presStyleCnt="3" custScaleX="129958" custScaleY="126814" custLinFactNeighborX="-1572" custLinFactNeighborY="-1970"/>
      <dgm:spPr/>
      <dgm:t>
        <a:bodyPr/>
        <a:lstStyle/>
        <a:p>
          <a:endParaRPr lang="de-DE"/>
        </a:p>
      </dgm:t>
    </dgm:pt>
    <dgm:pt modelId="{CA2B5394-1FAD-4018-BAF2-DB739035B3A3}" type="pres">
      <dgm:prSet presAssocID="{5B8200BA-6157-4943-82FB-3030A2EDFE6D}" presName="gear3tx" presStyleLbl="node1" presStyleIdx="2" presStyleCnt="3">
        <dgm:presLayoutVars>
          <dgm:chMax val="1"/>
          <dgm:bulletEnabled val="1"/>
        </dgm:presLayoutVars>
      </dgm:prSet>
      <dgm:spPr/>
      <dgm:t>
        <a:bodyPr/>
        <a:lstStyle/>
        <a:p>
          <a:endParaRPr lang="de-DE"/>
        </a:p>
      </dgm:t>
    </dgm:pt>
    <dgm:pt modelId="{C0D42AE1-D31E-4404-8583-D8BCB55090D3}" type="pres">
      <dgm:prSet presAssocID="{5B8200BA-6157-4943-82FB-3030A2EDFE6D}" presName="gear3srcNode" presStyleLbl="node1" presStyleIdx="2" presStyleCnt="3"/>
      <dgm:spPr/>
      <dgm:t>
        <a:bodyPr/>
        <a:lstStyle/>
        <a:p>
          <a:endParaRPr lang="de-DE"/>
        </a:p>
      </dgm:t>
    </dgm:pt>
    <dgm:pt modelId="{55C2F2F4-A579-4F5D-9A83-20AC68B412E8}" type="pres">
      <dgm:prSet presAssocID="{5B8200BA-6157-4943-82FB-3030A2EDFE6D}" presName="gear3dstNode" presStyleLbl="node1" presStyleIdx="2" presStyleCnt="3"/>
      <dgm:spPr/>
      <dgm:t>
        <a:bodyPr/>
        <a:lstStyle/>
        <a:p>
          <a:endParaRPr lang="de-DE"/>
        </a:p>
      </dgm:t>
    </dgm:pt>
    <dgm:pt modelId="{428BFC4E-E59C-4136-823D-DD2171199837}" type="pres">
      <dgm:prSet presAssocID="{5B8200BA-6157-4943-82FB-3030A2EDFE6D}" presName="gear3ch" presStyleLbl="fgAcc1" presStyleIdx="2" presStyleCnt="3" custScaleX="226002" custScaleY="129646" custLinFactNeighborX="73320" custLinFactNeighborY="-16484">
        <dgm:presLayoutVars>
          <dgm:chMax val="0"/>
          <dgm:bulletEnabled val="1"/>
        </dgm:presLayoutVars>
      </dgm:prSet>
      <dgm:spPr/>
      <dgm:t>
        <a:bodyPr/>
        <a:lstStyle/>
        <a:p>
          <a:endParaRPr lang="de-DE"/>
        </a:p>
      </dgm:t>
    </dgm:pt>
    <dgm:pt modelId="{2FE815CB-3BDB-4106-B450-53DB80F31993}" type="pres">
      <dgm:prSet presAssocID="{1EEEADF4-B51C-4777-A80E-ED6502B371A7}" presName="connector1" presStyleLbl="sibTrans2D1" presStyleIdx="0" presStyleCnt="3"/>
      <dgm:spPr/>
      <dgm:t>
        <a:bodyPr/>
        <a:lstStyle/>
        <a:p>
          <a:endParaRPr lang="de-DE"/>
        </a:p>
      </dgm:t>
    </dgm:pt>
    <dgm:pt modelId="{E659429B-B870-49C9-9A05-2C490F6D08DA}" type="pres">
      <dgm:prSet presAssocID="{D9693752-2A01-4B97-B8AB-6125CE26C261}" presName="connector2" presStyleLbl="sibTrans2D1" presStyleIdx="1" presStyleCnt="3"/>
      <dgm:spPr/>
      <dgm:t>
        <a:bodyPr/>
        <a:lstStyle/>
        <a:p>
          <a:endParaRPr lang="de-DE"/>
        </a:p>
      </dgm:t>
    </dgm:pt>
    <dgm:pt modelId="{8F067539-DBF2-45A2-B8CD-89D1BE6C055A}" type="pres">
      <dgm:prSet presAssocID="{643E772C-EDF5-4772-B61D-B0EC86A8BA4A}" presName="connector3" presStyleLbl="sibTrans2D1" presStyleIdx="2" presStyleCnt="3"/>
      <dgm:spPr/>
      <dgm:t>
        <a:bodyPr/>
        <a:lstStyle/>
        <a:p>
          <a:endParaRPr lang="de-DE"/>
        </a:p>
      </dgm:t>
    </dgm:pt>
  </dgm:ptLst>
  <dgm:cxnLst>
    <dgm:cxn modelId="{CD6889E3-9162-4BD9-B9F2-87FD401D133B}" type="presOf" srcId="{1EEEADF4-B51C-4777-A80E-ED6502B371A7}" destId="{2FE815CB-3BDB-4106-B450-53DB80F31993}" srcOrd="0" destOrd="0" presId="urn:microsoft.com/office/officeart/2005/8/layout/gear1"/>
    <dgm:cxn modelId="{A987B3CB-E891-431F-948C-3A624C224AD0}" type="presOf" srcId="{5B8200BA-6157-4943-82FB-3030A2EDFE6D}" destId="{C0D42AE1-D31E-4404-8583-D8BCB55090D3}" srcOrd="2" destOrd="0" presId="urn:microsoft.com/office/officeart/2005/8/layout/gear1"/>
    <dgm:cxn modelId="{DE42C223-A8CD-40E1-96B0-926AE833B4C3}" type="presOf" srcId="{2A470E51-4366-4A8A-BC7B-036B27A27690}" destId="{428BFC4E-E59C-4136-823D-DD2171199837}" srcOrd="0" destOrd="3" presId="urn:microsoft.com/office/officeart/2005/8/layout/gear1"/>
    <dgm:cxn modelId="{EFCF767A-C32F-4F90-A292-6DA60020BA6E}" type="presOf" srcId="{3019DBA5-5087-47F4-BD52-79F5F226EA07}" destId="{748CE7EE-767B-4BF0-A21E-E2B209347860}" srcOrd="0" destOrd="1" presId="urn:microsoft.com/office/officeart/2005/8/layout/gear1"/>
    <dgm:cxn modelId="{64351497-ABC0-46EF-BB7A-627FA1B0C69E}" srcId="{D8F8A6B6-6064-4E18-8C8C-876892828D2B}" destId="{8687EB0D-D612-4098-90C6-823A0B561D96}" srcOrd="2" destOrd="0" parTransId="{7765AB31-2783-4491-9BAD-65C3A5DC941D}" sibTransId="{F7D53533-6C39-4151-B17D-39FCACC8B154}"/>
    <dgm:cxn modelId="{BFC0672F-955B-4D42-B5C2-97B9C0BD87D8}" srcId="{D8F8A6B6-6064-4E18-8C8C-876892828D2B}" destId="{3019DBA5-5087-47F4-BD52-79F5F226EA07}" srcOrd="1" destOrd="0" parTransId="{E7B2A942-BC9D-4802-BC0C-3BAA64137343}" sibTransId="{1737D853-88FE-4A12-83C5-7A53B0AF1381}"/>
    <dgm:cxn modelId="{DDDED9CE-0E92-4E4C-94CD-E1DC712A731B}" srcId="{5B8200BA-6157-4943-82FB-3030A2EDFE6D}" destId="{AC24F579-5030-4C8C-8892-FBF99B8AAF4A}" srcOrd="1" destOrd="0" parTransId="{05F717C8-5C27-4E4E-BD18-5C95A6B12379}" sibTransId="{4A0EC4BE-AF8C-4C31-9B4E-CCDDC8B1D645}"/>
    <dgm:cxn modelId="{C4F6BA4D-C253-482E-9D2F-755A6F542CBA}" type="presOf" srcId="{65A3A9AC-1F85-4A68-9B29-4304A94978CE}" destId="{748CE7EE-767B-4BF0-A21E-E2B209347860}" srcOrd="0" destOrd="0" presId="urn:microsoft.com/office/officeart/2005/8/layout/gear1"/>
    <dgm:cxn modelId="{55B3F306-D9E2-41D2-96C4-4129B5A4354B}" type="presOf" srcId="{3BDB7286-1481-41CA-8B6A-F4C262F6A675}" destId="{EEF5314A-9040-43A2-8991-91E5BEE4DDEE}" srcOrd="0" destOrd="0" presId="urn:microsoft.com/office/officeart/2005/8/layout/gear1"/>
    <dgm:cxn modelId="{92BC6DD8-FE43-4122-B22E-4BA1436F09C7}" srcId="{5B8200BA-6157-4943-82FB-3030A2EDFE6D}" destId="{326AD215-D001-450E-8A35-7A32696E17B9}" srcOrd="2" destOrd="0" parTransId="{0B4A33CD-6073-46F4-906B-132B1064DDB4}" sibTransId="{A3A5E434-AF43-4719-B7A7-A96A0F7BF92D}"/>
    <dgm:cxn modelId="{F5B0F01A-2AD7-4CD4-AA67-24E36EA6304A}" type="presOf" srcId="{7A31CA1E-0DBF-4265-9548-0ED8DECF8E9C}" destId="{6CD967E6-5280-455E-9B69-85CF8300E370}" srcOrd="0" destOrd="0" presId="urn:microsoft.com/office/officeart/2005/8/layout/gear1"/>
    <dgm:cxn modelId="{CD55C30E-B3E6-4177-B43A-FE9573C5D4A4}" type="presOf" srcId="{D8F8A6B6-6064-4E18-8C8C-876892828D2B}" destId="{7EDE1299-6D12-4AAF-8D7B-FDCECF9F7383}" srcOrd="2" destOrd="0" presId="urn:microsoft.com/office/officeart/2005/8/layout/gear1"/>
    <dgm:cxn modelId="{886BC98E-5968-43C5-9BCF-97EAD6BB387C}" type="presOf" srcId="{0CE431BD-00F5-4A9A-900A-E7ACE425C75F}" destId="{B526D5D0-3E7C-4146-884E-3AC910A5E5A3}" srcOrd="0" destOrd="0" presId="urn:microsoft.com/office/officeart/2005/8/layout/gear1"/>
    <dgm:cxn modelId="{B2E4BBDA-6754-4454-B0AA-3929CD926E8E}" type="presOf" srcId="{AC24F579-5030-4C8C-8892-FBF99B8AAF4A}" destId="{428BFC4E-E59C-4136-823D-DD2171199837}" srcOrd="0" destOrd="1" presId="urn:microsoft.com/office/officeart/2005/8/layout/gear1"/>
    <dgm:cxn modelId="{D8FFC4F5-04BE-4C19-81D6-5E7E7C40DF03}" type="presOf" srcId="{D8F8A6B6-6064-4E18-8C8C-876892828D2B}" destId="{8D92BA4C-C36C-4E4A-A607-552B86296A23}" srcOrd="1" destOrd="0" presId="urn:microsoft.com/office/officeart/2005/8/layout/gear1"/>
    <dgm:cxn modelId="{BEC79879-954B-46DB-B1F9-BC33247B3953}" type="presOf" srcId="{5FDF674A-1B03-47C8-86E7-47CD781276F7}" destId="{428BFC4E-E59C-4136-823D-DD2171199837}" srcOrd="0" destOrd="0" presId="urn:microsoft.com/office/officeart/2005/8/layout/gear1"/>
    <dgm:cxn modelId="{038C8F1E-D6C3-4725-A53C-C14512164BD7}" type="presOf" srcId="{0CE431BD-00F5-4A9A-900A-E7ACE425C75F}" destId="{450C4AC9-A40E-4D9B-BB1E-7B7C34CF7118}" srcOrd="1" destOrd="0" presId="urn:microsoft.com/office/officeart/2005/8/layout/gear1"/>
    <dgm:cxn modelId="{0CC2EB06-0160-4CE7-8F83-1A6A8B55831E}" type="presOf" srcId="{326AD215-D001-450E-8A35-7A32696E17B9}" destId="{428BFC4E-E59C-4136-823D-DD2171199837}" srcOrd="0" destOrd="2" presId="urn:microsoft.com/office/officeart/2005/8/layout/gear1"/>
    <dgm:cxn modelId="{22E6DCBE-4DB7-48B8-8507-3E7604644FD0}" type="presOf" srcId="{3DD79CDE-BBAF-43DE-8865-A636B3222F61}" destId="{EEF5314A-9040-43A2-8991-91E5BEE4DDEE}" srcOrd="0" destOrd="1" presId="urn:microsoft.com/office/officeart/2005/8/layout/gear1"/>
    <dgm:cxn modelId="{5F7B7D8A-3E22-44F9-B453-D8C2CD4514BE}" srcId="{D8F8A6B6-6064-4E18-8C8C-876892828D2B}" destId="{65A3A9AC-1F85-4A68-9B29-4304A94978CE}" srcOrd="0" destOrd="0" parTransId="{09693132-7640-4239-AFE7-44E138FDD676}" sibTransId="{7062BE9A-1436-4991-8F15-EAAC5D692296}"/>
    <dgm:cxn modelId="{26FEB508-E1CE-4218-BD2A-CD62E3BC6814}" srcId="{5B8200BA-6157-4943-82FB-3030A2EDFE6D}" destId="{01274082-2433-4212-85A2-AEA74F20CD88}" srcOrd="4" destOrd="0" parTransId="{DDE76D10-1191-4E9B-9A44-0F9A01BFF0FF}" sibTransId="{D96965AF-4505-4C34-9378-E4500872EADE}"/>
    <dgm:cxn modelId="{055262B9-66C1-49F5-B57E-AD13939D7D79}" srcId="{7A31CA1E-0DBF-4265-9548-0ED8DECF8E9C}" destId="{5B8200BA-6157-4943-82FB-3030A2EDFE6D}" srcOrd="2" destOrd="0" parTransId="{E944A93D-B577-4351-9A15-FF48486CFB32}" sibTransId="{643E772C-EDF5-4772-B61D-B0EC86A8BA4A}"/>
    <dgm:cxn modelId="{E330AFDD-DF49-4266-9E81-838D498302B3}" srcId="{7A31CA1E-0DBF-4265-9548-0ED8DECF8E9C}" destId="{0CE431BD-00F5-4A9A-900A-E7ACE425C75F}" srcOrd="1" destOrd="0" parTransId="{C611B9BE-F93D-4310-AB80-B613E06DA311}" sibTransId="{D9693752-2A01-4B97-B8AB-6125CE26C261}"/>
    <dgm:cxn modelId="{C1D68986-37ED-46E3-A832-D7C4C77672CF}" type="presOf" srcId="{5B8200BA-6157-4943-82FB-3030A2EDFE6D}" destId="{0AF82C19-5C90-4E44-8783-C2EF1F0FDE6C}" srcOrd="0" destOrd="0" presId="urn:microsoft.com/office/officeart/2005/8/layout/gear1"/>
    <dgm:cxn modelId="{18F0E6FB-8188-4FE6-9022-579D9B8F12B2}" type="presOf" srcId="{643E772C-EDF5-4772-B61D-B0EC86A8BA4A}" destId="{8F067539-DBF2-45A2-B8CD-89D1BE6C055A}" srcOrd="0" destOrd="0" presId="urn:microsoft.com/office/officeart/2005/8/layout/gear1"/>
    <dgm:cxn modelId="{FE958674-7AAD-4E2F-A6ED-DA5F477C58F5}" type="presOf" srcId="{5B8200BA-6157-4943-82FB-3030A2EDFE6D}" destId="{55C2F2F4-A579-4F5D-9A83-20AC68B412E8}" srcOrd="3" destOrd="0" presId="urn:microsoft.com/office/officeart/2005/8/layout/gear1"/>
    <dgm:cxn modelId="{C02B22EE-2967-4F72-9710-121FC4F8613C}" srcId="{0CE431BD-00F5-4A9A-900A-E7ACE425C75F}" destId="{3DD79CDE-BBAF-43DE-8865-A636B3222F61}" srcOrd="1" destOrd="0" parTransId="{D04E1EF2-9143-4DAB-844B-1CB3F03573CE}" sibTransId="{001B7EB0-414C-4215-8462-EEA3A24E5FE2}"/>
    <dgm:cxn modelId="{DCAAFF15-3CF6-44DC-B2F2-717F4F9FA9CC}" type="presOf" srcId="{0CE431BD-00F5-4A9A-900A-E7ACE425C75F}" destId="{72988165-567F-4579-BFFE-7245C1FE4722}" srcOrd="2" destOrd="0" presId="urn:microsoft.com/office/officeart/2005/8/layout/gear1"/>
    <dgm:cxn modelId="{B5C042C5-C935-4BD3-8CFF-50A96F30DBA7}" srcId="{5B8200BA-6157-4943-82FB-3030A2EDFE6D}" destId="{2A470E51-4366-4A8A-BC7B-036B27A27690}" srcOrd="3" destOrd="0" parTransId="{6A79CF1A-C286-45A9-8E46-1FE735D0D5FB}" sibTransId="{CB2C9A19-1D68-424F-AB18-96E1CC5796B2}"/>
    <dgm:cxn modelId="{30FEB364-D0E9-46C7-A440-B8252D1D6601}" type="presOf" srcId="{01274082-2433-4212-85A2-AEA74F20CD88}" destId="{428BFC4E-E59C-4136-823D-DD2171199837}" srcOrd="0" destOrd="4" presId="urn:microsoft.com/office/officeart/2005/8/layout/gear1"/>
    <dgm:cxn modelId="{6C6A59E0-E928-41B0-BF87-51DF1BCDD272}" type="presOf" srcId="{D8F8A6B6-6064-4E18-8C8C-876892828D2B}" destId="{739E539A-044E-4162-A35C-8C48A3884F25}" srcOrd="0" destOrd="0" presId="urn:microsoft.com/office/officeart/2005/8/layout/gear1"/>
    <dgm:cxn modelId="{38F7DA29-E429-4690-BE55-8219724D8F14}" type="presOf" srcId="{D9693752-2A01-4B97-B8AB-6125CE26C261}" destId="{E659429B-B870-49C9-9A05-2C490F6D08DA}" srcOrd="0" destOrd="0" presId="urn:microsoft.com/office/officeart/2005/8/layout/gear1"/>
    <dgm:cxn modelId="{3522493D-2BDE-41BC-91F8-BC7933F7865E}" type="presOf" srcId="{5B8200BA-6157-4943-82FB-3030A2EDFE6D}" destId="{CA2B5394-1FAD-4018-BAF2-DB739035B3A3}" srcOrd="1" destOrd="0" presId="urn:microsoft.com/office/officeart/2005/8/layout/gear1"/>
    <dgm:cxn modelId="{6A28F5E0-51BD-4966-9CF5-9AE764DA47A3}" srcId="{0CE431BD-00F5-4A9A-900A-E7ACE425C75F}" destId="{3BDB7286-1481-41CA-8B6A-F4C262F6A675}" srcOrd="0" destOrd="0" parTransId="{DFC93D12-03EC-4B54-962B-91A17479412A}" sibTransId="{DF4A5F57-1B96-49AF-80ED-D6DFE276D4DE}"/>
    <dgm:cxn modelId="{90B02BC6-3E16-4E05-80EC-1BE18B4B54B8}" srcId="{7A31CA1E-0DBF-4265-9548-0ED8DECF8E9C}" destId="{D8F8A6B6-6064-4E18-8C8C-876892828D2B}" srcOrd="0" destOrd="0" parTransId="{EABE49D8-50F6-45E0-AC98-80DA8CADC55B}" sibTransId="{1EEEADF4-B51C-4777-A80E-ED6502B371A7}"/>
    <dgm:cxn modelId="{8E317F45-DF1A-4595-97A8-EF6110BD4A4D}" type="presOf" srcId="{8687EB0D-D612-4098-90C6-823A0B561D96}" destId="{748CE7EE-767B-4BF0-A21E-E2B209347860}" srcOrd="0" destOrd="2" presId="urn:microsoft.com/office/officeart/2005/8/layout/gear1"/>
    <dgm:cxn modelId="{D8A032B1-D0E1-480F-900F-D2DDB19707CC}" srcId="{5B8200BA-6157-4943-82FB-3030A2EDFE6D}" destId="{5FDF674A-1B03-47C8-86E7-47CD781276F7}" srcOrd="0" destOrd="0" parTransId="{DF9B5FCC-63B9-4BF8-846C-8D349DA89C00}" sibTransId="{1B44498F-099E-4132-9727-19BE2BB45694}"/>
    <dgm:cxn modelId="{AA191AF0-6DE6-4F49-A586-88DBE362B439}" type="presParOf" srcId="{6CD967E6-5280-455E-9B69-85CF8300E370}" destId="{739E539A-044E-4162-A35C-8C48A3884F25}" srcOrd="0" destOrd="0" presId="urn:microsoft.com/office/officeart/2005/8/layout/gear1"/>
    <dgm:cxn modelId="{F378D8AE-C835-4E77-98FB-CED17AA1548D}" type="presParOf" srcId="{6CD967E6-5280-455E-9B69-85CF8300E370}" destId="{8D92BA4C-C36C-4E4A-A607-552B86296A23}" srcOrd="1" destOrd="0" presId="urn:microsoft.com/office/officeart/2005/8/layout/gear1"/>
    <dgm:cxn modelId="{5D7ABFBD-C626-42A7-B02C-FD6D8D895B4A}" type="presParOf" srcId="{6CD967E6-5280-455E-9B69-85CF8300E370}" destId="{7EDE1299-6D12-4AAF-8D7B-FDCECF9F7383}" srcOrd="2" destOrd="0" presId="urn:microsoft.com/office/officeart/2005/8/layout/gear1"/>
    <dgm:cxn modelId="{E24BF496-E49D-4F42-BBF1-E2B7C2FF5C06}" type="presParOf" srcId="{6CD967E6-5280-455E-9B69-85CF8300E370}" destId="{748CE7EE-767B-4BF0-A21E-E2B209347860}" srcOrd="3" destOrd="0" presId="urn:microsoft.com/office/officeart/2005/8/layout/gear1"/>
    <dgm:cxn modelId="{FA43EC88-16F7-4CD7-816A-1C4F92FA451D}" type="presParOf" srcId="{6CD967E6-5280-455E-9B69-85CF8300E370}" destId="{B526D5D0-3E7C-4146-884E-3AC910A5E5A3}" srcOrd="4" destOrd="0" presId="urn:microsoft.com/office/officeart/2005/8/layout/gear1"/>
    <dgm:cxn modelId="{6A438DF5-C8B9-4CBA-86A4-200D1B4B6299}" type="presParOf" srcId="{6CD967E6-5280-455E-9B69-85CF8300E370}" destId="{450C4AC9-A40E-4D9B-BB1E-7B7C34CF7118}" srcOrd="5" destOrd="0" presId="urn:microsoft.com/office/officeart/2005/8/layout/gear1"/>
    <dgm:cxn modelId="{D306A9FD-B198-49E3-952B-3293F4456632}" type="presParOf" srcId="{6CD967E6-5280-455E-9B69-85CF8300E370}" destId="{72988165-567F-4579-BFFE-7245C1FE4722}" srcOrd="6" destOrd="0" presId="urn:microsoft.com/office/officeart/2005/8/layout/gear1"/>
    <dgm:cxn modelId="{9CF722FB-C74C-4175-BAD9-AFA1B484B48E}" type="presParOf" srcId="{6CD967E6-5280-455E-9B69-85CF8300E370}" destId="{EEF5314A-9040-43A2-8991-91E5BEE4DDEE}" srcOrd="7" destOrd="0" presId="urn:microsoft.com/office/officeart/2005/8/layout/gear1"/>
    <dgm:cxn modelId="{AE62A37B-4E77-4591-B978-F7416DF36B4D}" type="presParOf" srcId="{6CD967E6-5280-455E-9B69-85CF8300E370}" destId="{0AF82C19-5C90-4E44-8783-C2EF1F0FDE6C}" srcOrd="8" destOrd="0" presId="urn:microsoft.com/office/officeart/2005/8/layout/gear1"/>
    <dgm:cxn modelId="{55857CD2-CA67-44BF-B776-3AC6F554134B}" type="presParOf" srcId="{6CD967E6-5280-455E-9B69-85CF8300E370}" destId="{CA2B5394-1FAD-4018-BAF2-DB739035B3A3}" srcOrd="9" destOrd="0" presId="urn:microsoft.com/office/officeart/2005/8/layout/gear1"/>
    <dgm:cxn modelId="{C338C88B-1427-4BCC-BF99-76ECC22C6BAE}" type="presParOf" srcId="{6CD967E6-5280-455E-9B69-85CF8300E370}" destId="{C0D42AE1-D31E-4404-8583-D8BCB55090D3}" srcOrd="10" destOrd="0" presId="urn:microsoft.com/office/officeart/2005/8/layout/gear1"/>
    <dgm:cxn modelId="{B957D8C5-8A60-453F-AF6A-E1AA287639E1}" type="presParOf" srcId="{6CD967E6-5280-455E-9B69-85CF8300E370}" destId="{55C2F2F4-A579-4F5D-9A83-20AC68B412E8}" srcOrd="11" destOrd="0" presId="urn:microsoft.com/office/officeart/2005/8/layout/gear1"/>
    <dgm:cxn modelId="{915E747F-5F77-4CA0-90F8-16720070A3B8}" type="presParOf" srcId="{6CD967E6-5280-455E-9B69-85CF8300E370}" destId="{428BFC4E-E59C-4136-823D-DD2171199837}" srcOrd="12" destOrd="0" presId="urn:microsoft.com/office/officeart/2005/8/layout/gear1"/>
    <dgm:cxn modelId="{465067CB-3D58-4AEC-B894-77772E13FE58}" type="presParOf" srcId="{6CD967E6-5280-455E-9B69-85CF8300E370}" destId="{2FE815CB-3BDB-4106-B450-53DB80F31993}" srcOrd="13" destOrd="0" presId="urn:microsoft.com/office/officeart/2005/8/layout/gear1"/>
    <dgm:cxn modelId="{C362A61F-194D-495D-A7BE-F6B016A762A1}" type="presParOf" srcId="{6CD967E6-5280-455E-9B69-85CF8300E370}" destId="{E659429B-B870-49C9-9A05-2C490F6D08DA}" srcOrd="14" destOrd="0" presId="urn:microsoft.com/office/officeart/2005/8/layout/gear1"/>
    <dgm:cxn modelId="{D0EE8796-82B6-49F2-B6B5-42EDB6C382EA}" type="presParOf" srcId="{6CD967E6-5280-455E-9B69-85CF8300E370}" destId="{8F067539-DBF2-45A2-B8CD-89D1BE6C055A}" srcOrd="15"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B166BBD-382A-4B79-BF28-19CD18C5883F}"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de-DE"/>
        </a:p>
      </dgm:t>
    </dgm:pt>
    <dgm:pt modelId="{FCD410D1-7897-4C14-B63D-03581804BD10}">
      <dgm:prSet phldrT="[Text]"/>
      <dgm:spPr/>
      <dgm:t>
        <a:bodyPr/>
        <a:lstStyle/>
        <a:p>
          <a:r>
            <a:rPr lang="de-DE" dirty="0" smtClean="0">
              <a:latin typeface="Arial" panose="020B0604020202020204" pitchFamily="34" charset="0"/>
              <a:cs typeface="Arial" panose="020B0604020202020204" pitchFamily="34" charset="0"/>
            </a:rPr>
            <a:t>Arbeitnehmer/innen</a:t>
          </a:r>
          <a:endParaRPr lang="de-DE" dirty="0">
            <a:latin typeface="Arial" panose="020B0604020202020204" pitchFamily="34" charset="0"/>
            <a:cs typeface="Arial" panose="020B0604020202020204" pitchFamily="34" charset="0"/>
          </a:endParaRPr>
        </a:p>
      </dgm:t>
    </dgm:pt>
    <dgm:pt modelId="{314DB4CC-32F4-4F51-BC40-02789888B933}" type="parTrans" cxnId="{E582258A-50AF-482B-8E78-419FC1F78382}">
      <dgm:prSet/>
      <dgm:spPr/>
      <dgm:t>
        <a:bodyPr/>
        <a:lstStyle/>
        <a:p>
          <a:endParaRPr lang="de-DE">
            <a:latin typeface="Arial" panose="020B0604020202020204" pitchFamily="34" charset="0"/>
            <a:cs typeface="Arial" panose="020B0604020202020204" pitchFamily="34" charset="0"/>
          </a:endParaRPr>
        </a:p>
      </dgm:t>
    </dgm:pt>
    <dgm:pt modelId="{29205BBF-10E6-49A1-A45F-C16B24D26859}" type="sibTrans" cxnId="{E582258A-50AF-482B-8E78-419FC1F78382}">
      <dgm:prSet/>
      <dgm:spPr/>
      <dgm:t>
        <a:bodyPr/>
        <a:lstStyle/>
        <a:p>
          <a:endParaRPr lang="de-DE">
            <a:latin typeface="Arial" panose="020B0604020202020204" pitchFamily="34" charset="0"/>
            <a:cs typeface="Arial" panose="020B0604020202020204" pitchFamily="34" charset="0"/>
          </a:endParaRPr>
        </a:p>
      </dgm:t>
    </dgm:pt>
    <dgm:pt modelId="{37891452-FFF2-40D6-9FCD-92354C884D0B}">
      <dgm:prSet phldrT="[Text]" custT="1"/>
      <dgm:spPr/>
      <dgm:t>
        <a:bodyPr/>
        <a:lstStyle/>
        <a:p>
          <a:r>
            <a:rPr lang="de-DE" sz="1200" dirty="0" smtClean="0">
              <a:latin typeface="Arial" panose="020B0604020202020204" pitchFamily="34" charset="0"/>
              <a:cs typeface="Arial" panose="020B0604020202020204" pitchFamily="34" charset="0"/>
            </a:rPr>
            <a:t>6 ordentliche Mitglieder</a:t>
          </a:r>
          <a:endParaRPr lang="de-DE" sz="1200" dirty="0">
            <a:latin typeface="Arial" panose="020B0604020202020204" pitchFamily="34" charset="0"/>
            <a:cs typeface="Arial" panose="020B0604020202020204" pitchFamily="34" charset="0"/>
          </a:endParaRPr>
        </a:p>
      </dgm:t>
    </dgm:pt>
    <dgm:pt modelId="{B25B8325-9660-4485-9E94-6CFD0CADBB74}" type="parTrans" cxnId="{A993BB81-60F7-429C-9D9B-B5FA3DDDB3AC}">
      <dgm:prSet/>
      <dgm:spPr/>
      <dgm:t>
        <a:bodyPr/>
        <a:lstStyle/>
        <a:p>
          <a:endParaRPr lang="de-DE">
            <a:latin typeface="Arial" panose="020B0604020202020204" pitchFamily="34" charset="0"/>
            <a:cs typeface="Arial" panose="020B0604020202020204" pitchFamily="34" charset="0"/>
          </a:endParaRPr>
        </a:p>
      </dgm:t>
    </dgm:pt>
    <dgm:pt modelId="{7C920EE1-355C-4F1E-8D39-39451275223E}" type="sibTrans" cxnId="{A993BB81-60F7-429C-9D9B-B5FA3DDDB3AC}">
      <dgm:prSet/>
      <dgm:spPr/>
      <dgm:t>
        <a:bodyPr/>
        <a:lstStyle/>
        <a:p>
          <a:endParaRPr lang="de-DE">
            <a:latin typeface="Arial" panose="020B0604020202020204" pitchFamily="34" charset="0"/>
            <a:cs typeface="Arial" panose="020B0604020202020204" pitchFamily="34" charset="0"/>
          </a:endParaRPr>
        </a:p>
      </dgm:t>
    </dgm:pt>
    <dgm:pt modelId="{A893DDBD-4715-4D64-8C51-CC8E7B19399C}">
      <dgm:prSet phldrT="[Text]" custT="1"/>
      <dgm:spPr/>
      <dgm:t>
        <a:bodyPr/>
        <a:lstStyle/>
        <a:p>
          <a:r>
            <a:rPr lang="de-DE" sz="1200" dirty="0" smtClean="0">
              <a:latin typeface="Arial" panose="020B0604020202020204" pitchFamily="34" charset="0"/>
              <a:cs typeface="Arial" panose="020B0604020202020204" pitchFamily="34" charset="0"/>
            </a:rPr>
            <a:t>Auf Vorschlag von Gewerkschaften und anderen</a:t>
          </a:r>
          <a:endParaRPr lang="de-DE" sz="1200" dirty="0">
            <a:latin typeface="Arial" panose="020B0604020202020204" pitchFamily="34" charset="0"/>
            <a:cs typeface="Arial" panose="020B0604020202020204" pitchFamily="34" charset="0"/>
          </a:endParaRPr>
        </a:p>
      </dgm:t>
    </dgm:pt>
    <dgm:pt modelId="{0B1AC5F4-FC2B-4CF2-944E-50A02B0EEF15}" type="parTrans" cxnId="{7FDA26DE-4531-43B8-8D57-9F76EEABE4A5}">
      <dgm:prSet/>
      <dgm:spPr/>
      <dgm:t>
        <a:bodyPr/>
        <a:lstStyle/>
        <a:p>
          <a:endParaRPr lang="de-DE">
            <a:latin typeface="Arial" panose="020B0604020202020204" pitchFamily="34" charset="0"/>
            <a:cs typeface="Arial" panose="020B0604020202020204" pitchFamily="34" charset="0"/>
          </a:endParaRPr>
        </a:p>
      </dgm:t>
    </dgm:pt>
    <dgm:pt modelId="{C2592ED3-4E4A-42D6-96DC-2FDFE183D6D0}" type="sibTrans" cxnId="{7FDA26DE-4531-43B8-8D57-9F76EEABE4A5}">
      <dgm:prSet/>
      <dgm:spPr/>
      <dgm:t>
        <a:bodyPr/>
        <a:lstStyle/>
        <a:p>
          <a:endParaRPr lang="de-DE">
            <a:latin typeface="Arial" panose="020B0604020202020204" pitchFamily="34" charset="0"/>
            <a:cs typeface="Arial" panose="020B0604020202020204" pitchFamily="34" charset="0"/>
          </a:endParaRPr>
        </a:p>
      </dgm:t>
    </dgm:pt>
    <dgm:pt modelId="{FF9C96D2-96C8-4BEE-92E9-7C8ED73DF852}">
      <dgm:prSet phldrT="[Text]"/>
      <dgm:spPr/>
      <dgm:t>
        <a:bodyPr/>
        <a:lstStyle/>
        <a:p>
          <a:r>
            <a:rPr lang="de-DE" dirty="0" smtClean="0">
              <a:latin typeface="Arial" panose="020B0604020202020204" pitchFamily="34" charset="0"/>
              <a:cs typeface="Arial" panose="020B0604020202020204" pitchFamily="34" charset="0"/>
            </a:rPr>
            <a:t>Arbeitgeber/innen</a:t>
          </a:r>
          <a:endParaRPr lang="de-DE" dirty="0">
            <a:latin typeface="Arial" panose="020B0604020202020204" pitchFamily="34" charset="0"/>
            <a:cs typeface="Arial" panose="020B0604020202020204" pitchFamily="34" charset="0"/>
          </a:endParaRPr>
        </a:p>
      </dgm:t>
    </dgm:pt>
    <dgm:pt modelId="{68AAB333-572A-491A-B527-5788A84A27DB}" type="parTrans" cxnId="{4ED86020-221A-447A-A848-8A36B89B1A8C}">
      <dgm:prSet/>
      <dgm:spPr/>
      <dgm:t>
        <a:bodyPr/>
        <a:lstStyle/>
        <a:p>
          <a:endParaRPr lang="de-DE">
            <a:latin typeface="Arial" panose="020B0604020202020204" pitchFamily="34" charset="0"/>
            <a:cs typeface="Arial" panose="020B0604020202020204" pitchFamily="34" charset="0"/>
          </a:endParaRPr>
        </a:p>
      </dgm:t>
    </dgm:pt>
    <dgm:pt modelId="{9401E2AD-51B5-4503-BFBA-0F08DE7E485F}" type="sibTrans" cxnId="{4ED86020-221A-447A-A848-8A36B89B1A8C}">
      <dgm:prSet/>
      <dgm:spPr/>
      <dgm:t>
        <a:bodyPr/>
        <a:lstStyle/>
        <a:p>
          <a:endParaRPr lang="de-DE">
            <a:latin typeface="Arial" panose="020B0604020202020204" pitchFamily="34" charset="0"/>
            <a:cs typeface="Arial" panose="020B0604020202020204" pitchFamily="34" charset="0"/>
          </a:endParaRPr>
        </a:p>
      </dgm:t>
    </dgm:pt>
    <dgm:pt modelId="{F0F3669B-6C69-407C-865D-1409259AEAE4}">
      <dgm:prSet phldrT="[Text]" custT="1"/>
      <dgm:spPr/>
      <dgm:t>
        <a:bodyPr/>
        <a:lstStyle/>
        <a:p>
          <a:r>
            <a:rPr lang="de-DE" sz="1200" dirty="0" smtClean="0">
              <a:latin typeface="Arial" panose="020B0604020202020204" pitchFamily="34" charset="0"/>
              <a:cs typeface="Arial" panose="020B0604020202020204" pitchFamily="34" charset="0"/>
            </a:rPr>
            <a:t>6 ordentliche Mitglieder</a:t>
          </a:r>
          <a:endParaRPr lang="de-DE" sz="1200" dirty="0">
            <a:latin typeface="Arial" panose="020B0604020202020204" pitchFamily="34" charset="0"/>
            <a:cs typeface="Arial" panose="020B0604020202020204" pitchFamily="34" charset="0"/>
          </a:endParaRPr>
        </a:p>
      </dgm:t>
    </dgm:pt>
    <dgm:pt modelId="{4BD2CAD0-34E2-4281-9224-F076A444FAD3}" type="parTrans" cxnId="{70888BFA-D746-463C-B037-2BC87A016CFD}">
      <dgm:prSet/>
      <dgm:spPr/>
      <dgm:t>
        <a:bodyPr/>
        <a:lstStyle/>
        <a:p>
          <a:endParaRPr lang="de-DE">
            <a:latin typeface="Arial" panose="020B0604020202020204" pitchFamily="34" charset="0"/>
            <a:cs typeface="Arial" panose="020B0604020202020204" pitchFamily="34" charset="0"/>
          </a:endParaRPr>
        </a:p>
      </dgm:t>
    </dgm:pt>
    <dgm:pt modelId="{58487755-C3B1-4584-8768-ECCC8659398B}" type="sibTrans" cxnId="{70888BFA-D746-463C-B037-2BC87A016CFD}">
      <dgm:prSet/>
      <dgm:spPr/>
      <dgm:t>
        <a:bodyPr/>
        <a:lstStyle/>
        <a:p>
          <a:endParaRPr lang="de-DE">
            <a:latin typeface="Arial" panose="020B0604020202020204" pitchFamily="34" charset="0"/>
            <a:cs typeface="Arial" panose="020B0604020202020204" pitchFamily="34" charset="0"/>
          </a:endParaRPr>
        </a:p>
      </dgm:t>
    </dgm:pt>
    <dgm:pt modelId="{D8DEADE9-22EE-4B2F-80FF-A1F375E5F977}">
      <dgm:prSet phldrT="[Text]" custT="1"/>
      <dgm:spPr/>
      <dgm:t>
        <a:bodyPr/>
        <a:lstStyle/>
        <a:p>
          <a:r>
            <a:rPr lang="de-DE" sz="1200" dirty="0" smtClean="0">
              <a:latin typeface="Arial" panose="020B0604020202020204" pitchFamily="34" charset="0"/>
              <a:cs typeface="Arial" panose="020B0604020202020204" pitchFamily="34" charset="0"/>
            </a:rPr>
            <a:t>Auf Vorschlag der Kammer</a:t>
          </a:r>
          <a:endParaRPr lang="de-DE" sz="1200" dirty="0">
            <a:latin typeface="Arial" panose="020B0604020202020204" pitchFamily="34" charset="0"/>
            <a:cs typeface="Arial" panose="020B0604020202020204" pitchFamily="34" charset="0"/>
          </a:endParaRPr>
        </a:p>
      </dgm:t>
    </dgm:pt>
    <dgm:pt modelId="{6AB39DDE-0F08-472E-A36B-5647A58BD26D}" type="parTrans" cxnId="{50F5B3AF-8D49-4B85-A127-D1A4BB22BAB1}">
      <dgm:prSet/>
      <dgm:spPr/>
      <dgm:t>
        <a:bodyPr/>
        <a:lstStyle/>
        <a:p>
          <a:endParaRPr lang="de-DE">
            <a:latin typeface="Arial" panose="020B0604020202020204" pitchFamily="34" charset="0"/>
            <a:cs typeface="Arial" panose="020B0604020202020204" pitchFamily="34" charset="0"/>
          </a:endParaRPr>
        </a:p>
      </dgm:t>
    </dgm:pt>
    <dgm:pt modelId="{EAE3279C-2B40-4E47-A71E-14118DE2F94F}" type="sibTrans" cxnId="{50F5B3AF-8D49-4B85-A127-D1A4BB22BAB1}">
      <dgm:prSet/>
      <dgm:spPr/>
      <dgm:t>
        <a:bodyPr/>
        <a:lstStyle/>
        <a:p>
          <a:endParaRPr lang="de-DE">
            <a:latin typeface="Arial" panose="020B0604020202020204" pitchFamily="34" charset="0"/>
            <a:cs typeface="Arial" panose="020B0604020202020204" pitchFamily="34" charset="0"/>
          </a:endParaRPr>
        </a:p>
      </dgm:t>
    </dgm:pt>
    <dgm:pt modelId="{5C8E342F-F884-4000-8D98-4C4B21F29F58}">
      <dgm:prSet phldrT="[Text]"/>
      <dgm:spPr/>
      <dgm:t>
        <a:bodyPr/>
        <a:lstStyle/>
        <a:p>
          <a:r>
            <a:rPr lang="de-DE" dirty="0" smtClean="0">
              <a:latin typeface="Arial" panose="020B0604020202020204" pitchFamily="34" charset="0"/>
              <a:cs typeface="Arial" panose="020B0604020202020204" pitchFamily="34" charset="0"/>
            </a:rPr>
            <a:t>Lehrer/innen</a:t>
          </a:r>
          <a:endParaRPr lang="de-DE" dirty="0">
            <a:latin typeface="Arial" panose="020B0604020202020204" pitchFamily="34" charset="0"/>
            <a:cs typeface="Arial" panose="020B0604020202020204" pitchFamily="34" charset="0"/>
          </a:endParaRPr>
        </a:p>
      </dgm:t>
    </dgm:pt>
    <dgm:pt modelId="{FAFB87E6-5A0C-499F-B4A2-5E6C18992EEB}" type="parTrans" cxnId="{B5C7B5F1-2A72-4D39-898C-CE5124158DD6}">
      <dgm:prSet/>
      <dgm:spPr/>
      <dgm:t>
        <a:bodyPr/>
        <a:lstStyle/>
        <a:p>
          <a:endParaRPr lang="de-DE">
            <a:latin typeface="Arial" panose="020B0604020202020204" pitchFamily="34" charset="0"/>
            <a:cs typeface="Arial" panose="020B0604020202020204" pitchFamily="34" charset="0"/>
          </a:endParaRPr>
        </a:p>
      </dgm:t>
    </dgm:pt>
    <dgm:pt modelId="{4E093AC9-46B5-4770-8720-D4DAB8125651}" type="sibTrans" cxnId="{B5C7B5F1-2A72-4D39-898C-CE5124158DD6}">
      <dgm:prSet/>
      <dgm:spPr/>
      <dgm:t>
        <a:bodyPr/>
        <a:lstStyle/>
        <a:p>
          <a:endParaRPr lang="de-DE">
            <a:latin typeface="Arial" panose="020B0604020202020204" pitchFamily="34" charset="0"/>
            <a:cs typeface="Arial" panose="020B0604020202020204" pitchFamily="34" charset="0"/>
          </a:endParaRPr>
        </a:p>
      </dgm:t>
    </dgm:pt>
    <dgm:pt modelId="{683AEAD4-251D-4F3A-ADFA-2DAC1A2540B9}">
      <dgm:prSet phldrT="[Text]" custT="1"/>
      <dgm:spPr/>
      <dgm:t>
        <a:bodyPr/>
        <a:lstStyle/>
        <a:p>
          <a:r>
            <a:rPr lang="de-DE" sz="1200" dirty="0" smtClean="0">
              <a:latin typeface="Arial" panose="020B0604020202020204" pitchFamily="34" charset="0"/>
              <a:cs typeface="Arial" panose="020B0604020202020204" pitchFamily="34" charset="0"/>
            </a:rPr>
            <a:t>6 ordentliche Mitglieder</a:t>
          </a:r>
          <a:endParaRPr lang="de-DE" sz="1200" dirty="0">
            <a:latin typeface="Arial" panose="020B0604020202020204" pitchFamily="34" charset="0"/>
            <a:cs typeface="Arial" panose="020B0604020202020204" pitchFamily="34" charset="0"/>
          </a:endParaRPr>
        </a:p>
      </dgm:t>
    </dgm:pt>
    <dgm:pt modelId="{D03B5724-BF2E-426F-9004-49E58D6B145E}" type="parTrans" cxnId="{D0D22B85-A6B2-42F5-9C21-27EE82373126}">
      <dgm:prSet/>
      <dgm:spPr/>
      <dgm:t>
        <a:bodyPr/>
        <a:lstStyle/>
        <a:p>
          <a:endParaRPr lang="de-DE">
            <a:latin typeface="Arial" panose="020B0604020202020204" pitchFamily="34" charset="0"/>
            <a:cs typeface="Arial" panose="020B0604020202020204" pitchFamily="34" charset="0"/>
          </a:endParaRPr>
        </a:p>
      </dgm:t>
    </dgm:pt>
    <dgm:pt modelId="{EC61AFAF-0232-435F-A35A-6D94F7E2D659}" type="sibTrans" cxnId="{D0D22B85-A6B2-42F5-9C21-27EE82373126}">
      <dgm:prSet/>
      <dgm:spPr/>
      <dgm:t>
        <a:bodyPr/>
        <a:lstStyle/>
        <a:p>
          <a:endParaRPr lang="de-DE">
            <a:latin typeface="Arial" panose="020B0604020202020204" pitchFamily="34" charset="0"/>
            <a:cs typeface="Arial" panose="020B0604020202020204" pitchFamily="34" charset="0"/>
          </a:endParaRPr>
        </a:p>
      </dgm:t>
    </dgm:pt>
    <dgm:pt modelId="{D527FB25-48F6-460C-82C6-142CAC6C1383}">
      <dgm:prSet phldrT="[Text]" custT="1"/>
      <dgm:spPr/>
      <dgm:t>
        <a:bodyPr/>
        <a:lstStyle/>
        <a:p>
          <a:r>
            <a:rPr lang="de-DE" sz="1200" dirty="0" smtClean="0">
              <a:latin typeface="Arial" panose="020B0604020202020204" pitchFamily="34" charset="0"/>
              <a:cs typeface="Arial" panose="020B0604020202020204" pitchFamily="34" charset="0"/>
            </a:rPr>
            <a:t>Auf Vorschlag der zuständigen Behörde</a:t>
          </a:r>
          <a:endParaRPr lang="de-DE" sz="1200" dirty="0">
            <a:latin typeface="Arial" panose="020B0604020202020204" pitchFamily="34" charset="0"/>
            <a:cs typeface="Arial" panose="020B0604020202020204" pitchFamily="34" charset="0"/>
          </a:endParaRPr>
        </a:p>
      </dgm:t>
    </dgm:pt>
    <dgm:pt modelId="{BF8BB8E6-7A7C-4D18-A31C-4D8212F58574}" type="parTrans" cxnId="{A41639D2-A069-49BA-83CD-F449D364C37D}">
      <dgm:prSet/>
      <dgm:spPr/>
      <dgm:t>
        <a:bodyPr/>
        <a:lstStyle/>
        <a:p>
          <a:endParaRPr lang="de-DE">
            <a:latin typeface="Arial" panose="020B0604020202020204" pitchFamily="34" charset="0"/>
            <a:cs typeface="Arial" panose="020B0604020202020204" pitchFamily="34" charset="0"/>
          </a:endParaRPr>
        </a:p>
      </dgm:t>
    </dgm:pt>
    <dgm:pt modelId="{901EAA7B-2178-4A3B-8E76-CE324CE6A4F3}" type="sibTrans" cxnId="{A41639D2-A069-49BA-83CD-F449D364C37D}">
      <dgm:prSet/>
      <dgm:spPr/>
      <dgm:t>
        <a:bodyPr/>
        <a:lstStyle/>
        <a:p>
          <a:endParaRPr lang="de-DE">
            <a:latin typeface="Arial" panose="020B0604020202020204" pitchFamily="34" charset="0"/>
            <a:cs typeface="Arial" panose="020B0604020202020204" pitchFamily="34" charset="0"/>
          </a:endParaRPr>
        </a:p>
      </dgm:t>
    </dgm:pt>
    <dgm:pt modelId="{3E56F5F1-014B-4DC9-BA0D-101A1EF879EA}">
      <dgm:prSet phldrT="[Text]" custT="1"/>
      <dgm:spPr/>
      <dgm:t>
        <a:bodyPr/>
        <a:lstStyle/>
        <a:p>
          <a:r>
            <a:rPr lang="de-DE" sz="1200" dirty="0" smtClean="0">
              <a:latin typeface="Arial" panose="020B0604020202020204" pitchFamily="34" charset="0"/>
              <a:cs typeface="Arial" panose="020B0604020202020204" pitchFamily="34" charset="0"/>
            </a:rPr>
            <a:t>6 Stellvertreter/innen</a:t>
          </a:r>
          <a:endParaRPr lang="de-DE" sz="1200" dirty="0">
            <a:latin typeface="Arial" panose="020B0604020202020204" pitchFamily="34" charset="0"/>
            <a:cs typeface="Arial" panose="020B0604020202020204" pitchFamily="34" charset="0"/>
          </a:endParaRPr>
        </a:p>
      </dgm:t>
    </dgm:pt>
    <dgm:pt modelId="{894C07BC-CFF1-439F-AADC-63C941148064}" type="parTrans" cxnId="{E7B8E8D5-86E5-4FBF-904B-BDBD303AF51F}">
      <dgm:prSet/>
      <dgm:spPr/>
      <dgm:t>
        <a:bodyPr/>
        <a:lstStyle/>
        <a:p>
          <a:endParaRPr lang="de-DE">
            <a:latin typeface="Arial" panose="020B0604020202020204" pitchFamily="34" charset="0"/>
            <a:cs typeface="Arial" panose="020B0604020202020204" pitchFamily="34" charset="0"/>
          </a:endParaRPr>
        </a:p>
      </dgm:t>
    </dgm:pt>
    <dgm:pt modelId="{51BCA9BA-375E-422A-8258-A607DC6836DD}" type="sibTrans" cxnId="{E7B8E8D5-86E5-4FBF-904B-BDBD303AF51F}">
      <dgm:prSet/>
      <dgm:spPr/>
      <dgm:t>
        <a:bodyPr/>
        <a:lstStyle/>
        <a:p>
          <a:endParaRPr lang="de-DE">
            <a:latin typeface="Arial" panose="020B0604020202020204" pitchFamily="34" charset="0"/>
            <a:cs typeface="Arial" panose="020B0604020202020204" pitchFamily="34" charset="0"/>
          </a:endParaRPr>
        </a:p>
      </dgm:t>
    </dgm:pt>
    <dgm:pt modelId="{18D5837A-C48C-453B-98D9-B39A60F2DE8C}">
      <dgm:prSet phldrT="[Text]" custT="1"/>
      <dgm:spPr/>
      <dgm:t>
        <a:bodyPr/>
        <a:lstStyle/>
        <a:p>
          <a:r>
            <a:rPr lang="de-DE" sz="1200" dirty="0" smtClean="0">
              <a:latin typeface="Arial" panose="020B0604020202020204" pitchFamily="34" charset="0"/>
              <a:cs typeface="Arial" panose="020B0604020202020204" pitchFamily="34" charset="0"/>
            </a:rPr>
            <a:t>6 Stellvertreter/innen</a:t>
          </a:r>
          <a:endParaRPr lang="de-DE" sz="1200" dirty="0">
            <a:latin typeface="Arial" panose="020B0604020202020204" pitchFamily="34" charset="0"/>
            <a:cs typeface="Arial" panose="020B0604020202020204" pitchFamily="34" charset="0"/>
          </a:endParaRPr>
        </a:p>
      </dgm:t>
    </dgm:pt>
    <dgm:pt modelId="{A1D41CF3-AF98-47EE-8137-467E09C84DB4}" type="parTrans" cxnId="{4C80D89E-B831-4F60-BAD3-F31D71797086}">
      <dgm:prSet/>
      <dgm:spPr/>
      <dgm:t>
        <a:bodyPr/>
        <a:lstStyle/>
        <a:p>
          <a:endParaRPr lang="de-DE">
            <a:latin typeface="Arial" panose="020B0604020202020204" pitchFamily="34" charset="0"/>
            <a:cs typeface="Arial" panose="020B0604020202020204" pitchFamily="34" charset="0"/>
          </a:endParaRPr>
        </a:p>
      </dgm:t>
    </dgm:pt>
    <dgm:pt modelId="{6BA4E60B-AC66-465A-82AB-B497A68EBB58}" type="sibTrans" cxnId="{4C80D89E-B831-4F60-BAD3-F31D71797086}">
      <dgm:prSet/>
      <dgm:spPr/>
      <dgm:t>
        <a:bodyPr/>
        <a:lstStyle/>
        <a:p>
          <a:endParaRPr lang="de-DE">
            <a:latin typeface="Arial" panose="020B0604020202020204" pitchFamily="34" charset="0"/>
            <a:cs typeface="Arial" panose="020B0604020202020204" pitchFamily="34" charset="0"/>
          </a:endParaRPr>
        </a:p>
      </dgm:t>
    </dgm:pt>
    <dgm:pt modelId="{932BB13C-D250-4291-87B0-EC32FC522287}">
      <dgm:prSet phldrT="[Text]" custT="1"/>
      <dgm:spPr/>
      <dgm:t>
        <a:bodyPr/>
        <a:lstStyle/>
        <a:p>
          <a:r>
            <a:rPr lang="de-DE" sz="1200" dirty="0" smtClean="0">
              <a:latin typeface="Arial" panose="020B0604020202020204" pitchFamily="34" charset="0"/>
              <a:cs typeface="Arial" panose="020B0604020202020204" pitchFamily="34" charset="0"/>
            </a:rPr>
            <a:t>6 Stellvertreter/innen</a:t>
          </a:r>
          <a:endParaRPr lang="de-DE" sz="1200" dirty="0">
            <a:latin typeface="Arial" panose="020B0604020202020204" pitchFamily="34" charset="0"/>
            <a:cs typeface="Arial" panose="020B0604020202020204" pitchFamily="34" charset="0"/>
          </a:endParaRPr>
        </a:p>
      </dgm:t>
    </dgm:pt>
    <dgm:pt modelId="{FF659A6D-7891-4391-977E-CD80BFD6F8D7}" type="parTrans" cxnId="{5FF8C26A-EF5F-4670-87C7-D80B823264F6}">
      <dgm:prSet/>
      <dgm:spPr/>
      <dgm:t>
        <a:bodyPr/>
        <a:lstStyle/>
        <a:p>
          <a:endParaRPr lang="de-DE">
            <a:latin typeface="Arial" panose="020B0604020202020204" pitchFamily="34" charset="0"/>
            <a:cs typeface="Arial" panose="020B0604020202020204" pitchFamily="34" charset="0"/>
          </a:endParaRPr>
        </a:p>
      </dgm:t>
    </dgm:pt>
    <dgm:pt modelId="{E0168DE4-4071-401B-B943-7C4ED2D79364}" type="sibTrans" cxnId="{5FF8C26A-EF5F-4670-87C7-D80B823264F6}">
      <dgm:prSet/>
      <dgm:spPr/>
      <dgm:t>
        <a:bodyPr/>
        <a:lstStyle/>
        <a:p>
          <a:endParaRPr lang="de-DE">
            <a:latin typeface="Arial" panose="020B0604020202020204" pitchFamily="34" charset="0"/>
            <a:cs typeface="Arial" panose="020B0604020202020204" pitchFamily="34" charset="0"/>
          </a:endParaRPr>
        </a:p>
      </dgm:t>
    </dgm:pt>
    <dgm:pt modelId="{969E0CED-F3E0-44FA-A2DA-BDA724A4A889}">
      <dgm:prSet phldrT="[Text]" custT="1"/>
      <dgm:spPr>
        <a:ln>
          <a:noFill/>
        </a:ln>
      </dgm:spPr>
      <dgm:t>
        <a:bodyPr/>
        <a:lstStyle/>
        <a:p>
          <a:r>
            <a:rPr lang="de-DE" sz="1200" b="0" dirty="0" smtClean="0">
              <a:solidFill>
                <a:srgbClr val="FF0000"/>
              </a:solidFill>
              <a:latin typeface="Arial" panose="020B0604020202020204" pitchFamily="34" charset="0"/>
              <a:cs typeface="Arial" panose="020B0604020202020204" pitchFamily="34" charset="0"/>
            </a:rPr>
            <a:t>Stimmberechtigt nur bei Angelegenheiten, die sich unmittelbar auf die Organisation der schulischen Berufsausbildung auswirken</a:t>
          </a:r>
          <a:endParaRPr lang="de-DE" sz="1200" b="0" dirty="0">
            <a:solidFill>
              <a:srgbClr val="FF0000"/>
            </a:solidFill>
            <a:latin typeface="Arial" panose="020B0604020202020204" pitchFamily="34" charset="0"/>
            <a:cs typeface="Arial" panose="020B0604020202020204" pitchFamily="34" charset="0"/>
          </a:endParaRPr>
        </a:p>
      </dgm:t>
    </dgm:pt>
    <dgm:pt modelId="{C44B512A-C782-4FF7-8C68-860ADD2F9261}" type="parTrans" cxnId="{DFE7DA35-EFD5-41EB-AE1A-C037808F3F7B}">
      <dgm:prSet/>
      <dgm:spPr/>
      <dgm:t>
        <a:bodyPr/>
        <a:lstStyle/>
        <a:p>
          <a:endParaRPr lang="de-DE"/>
        </a:p>
      </dgm:t>
    </dgm:pt>
    <dgm:pt modelId="{E3ED9709-E25B-4BA8-A5E5-B30D19A72D77}" type="sibTrans" cxnId="{DFE7DA35-EFD5-41EB-AE1A-C037808F3F7B}">
      <dgm:prSet/>
      <dgm:spPr/>
      <dgm:t>
        <a:bodyPr/>
        <a:lstStyle/>
        <a:p>
          <a:endParaRPr lang="de-DE"/>
        </a:p>
      </dgm:t>
    </dgm:pt>
    <dgm:pt modelId="{0ED43D97-EE1F-45F0-A9B6-C2B743250030}" type="pres">
      <dgm:prSet presAssocID="{3B166BBD-382A-4B79-BF28-19CD18C5883F}" presName="layout" presStyleCnt="0">
        <dgm:presLayoutVars>
          <dgm:chMax/>
          <dgm:chPref/>
          <dgm:dir/>
          <dgm:resizeHandles/>
        </dgm:presLayoutVars>
      </dgm:prSet>
      <dgm:spPr/>
      <dgm:t>
        <a:bodyPr/>
        <a:lstStyle/>
        <a:p>
          <a:endParaRPr lang="de-DE"/>
        </a:p>
      </dgm:t>
    </dgm:pt>
    <dgm:pt modelId="{913DCC5A-63DC-4F70-9D9C-08FA5FEBD6AE}" type="pres">
      <dgm:prSet presAssocID="{FCD410D1-7897-4C14-B63D-03581804BD10}" presName="root" presStyleCnt="0">
        <dgm:presLayoutVars>
          <dgm:chMax/>
          <dgm:chPref/>
        </dgm:presLayoutVars>
      </dgm:prSet>
      <dgm:spPr/>
    </dgm:pt>
    <dgm:pt modelId="{EA0FA674-9520-4788-BC8C-9608E686412C}" type="pres">
      <dgm:prSet presAssocID="{FCD410D1-7897-4C14-B63D-03581804BD10}" presName="rootComposite" presStyleCnt="0">
        <dgm:presLayoutVars/>
      </dgm:prSet>
      <dgm:spPr/>
    </dgm:pt>
    <dgm:pt modelId="{DB3C9193-1105-4DEA-B5FB-C97B94589E9C}" type="pres">
      <dgm:prSet presAssocID="{FCD410D1-7897-4C14-B63D-03581804BD10}" presName="ParentAccent" presStyleLbl="alignNode1" presStyleIdx="0" presStyleCnt="3"/>
      <dgm:spPr/>
    </dgm:pt>
    <dgm:pt modelId="{F602444E-238D-467F-B4B3-3C6352B52F44}" type="pres">
      <dgm:prSet presAssocID="{FCD410D1-7897-4C14-B63D-03581804BD10}" presName="ParentSmallAccent" presStyleLbl="fgAcc1" presStyleIdx="0" presStyleCnt="3"/>
      <dgm:spPr/>
    </dgm:pt>
    <dgm:pt modelId="{0F7ABD11-8E35-4EE2-B6C8-41C2CCE4947B}" type="pres">
      <dgm:prSet presAssocID="{FCD410D1-7897-4C14-B63D-03581804BD10}" presName="Parent" presStyleLbl="revTx" presStyleIdx="0" presStyleCnt="13">
        <dgm:presLayoutVars>
          <dgm:chMax/>
          <dgm:chPref val="4"/>
          <dgm:bulletEnabled val="1"/>
        </dgm:presLayoutVars>
      </dgm:prSet>
      <dgm:spPr/>
      <dgm:t>
        <a:bodyPr/>
        <a:lstStyle/>
        <a:p>
          <a:endParaRPr lang="de-DE"/>
        </a:p>
      </dgm:t>
    </dgm:pt>
    <dgm:pt modelId="{60D9D012-FC6D-4B49-A1CA-D8BF09AFD04E}" type="pres">
      <dgm:prSet presAssocID="{FCD410D1-7897-4C14-B63D-03581804BD10}" presName="childShape" presStyleCnt="0">
        <dgm:presLayoutVars>
          <dgm:chMax val="0"/>
          <dgm:chPref val="0"/>
        </dgm:presLayoutVars>
      </dgm:prSet>
      <dgm:spPr/>
    </dgm:pt>
    <dgm:pt modelId="{372BF1B3-2544-4D92-B915-930D424B70AD}" type="pres">
      <dgm:prSet presAssocID="{37891452-FFF2-40D6-9FCD-92354C884D0B}" presName="childComposite" presStyleCnt="0">
        <dgm:presLayoutVars>
          <dgm:chMax val="0"/>
          <dgm:chPref val="0"/>
        </dgm:presLayoutVars>
      </dgm:prSet>
      <dgm:spPr/>
    </dgm:pt>
    <dgm:pt modelId="{BD75F08E-B457-4910-894B-AAF2518D24EF}" type="pres">
      <dgm:prSet presAssocID="{37891452-FFF2-40D6-9FCD-92354C884D0B}" presName="ChildAccent" presStyleLbl="solidFgAcc1" presStyleIdx="0" presStyleCnt="10"/>
      <dgm:spPr/>
    </dgm:pt>
    <dgm:pt modelId="{CC6AB00C-7441-4238-8917-C1BF8557B316}" type="pres">
      <dgm:prSet presAssocID="{37891452-FFF2-40D6-9FCD-92354C884D0B}" presName="Child" presStyleLbl="revTx" presStyleIdx="1" presStyleCnt="13">
        <dgm:presLayoutVars>
          <dgm:chMax val="0"/>
          <dgm:chPref val="0"/>
          <dgm:bulletEnabled val="1"/>
        </dgm:presLayoutVars>
      </dgm:prSet>
      <dgm:spPr/>
      <dgm:t>
        <a:bodyPr/>
        <a:lstStyle/>
        <a:p>
          <a:endParaRPr lang="de-DE"/>
        </a:p>
      </dgm:t>
    </dgm:pt>
    <dgm:pt modelId="{7F3BDFFD-912D-4B0C-8841-AD2ECB41146B}" type="pres">
      <dgm:prSet presAssocID="{3E56F5F1-014B-4DC9-BA0D-101A1EF879EA}" presName="childComposite" presStyleCnt="0">
        <dgm:presLayoutVars>
          <dgm:chMax val="0"/>
          <dgm:chPref val="0"/>
        </dgm:presLayoutVars>
      </dgm:prSet>
      <dgm:spPr/>
    </dgm:pt>
    <dgm:pt modelId="{73568326-C2BB-4DEC-90E3-2EEF812AD6F4}" type="pres">
      <dgm:prSet presAssocID="{3E56F5F1-014B-4DC9-BA0D-101A1EF879EA}" presName="ChildAccent" presStyleLbl="solidFgAcc1" presStyleIdx="1" presStyleCnt="10"/>
      <dgm:spPr/>
    </dgm:pt>
    <dgm:pt modelId="{00B7B5C3-2A80-4F8B-B609-530DE70507AF}" type="pres">
      <dgm:prSet presAssocID="{3E56F5F1-014B-4DC9-BA0D-101A1EF879EA}" presName="Child" presStyleLbl="revTx" presStyleIdx="2" presStyleCnt="13">
        <dgm:presLayoutVars>
          <dgm:chMax val="0"/>
          <dgm:chPref val="0"/>
          <dgm:bulletEnabled val="1"/>
        </dgm:presLayoutVars>
      </dgm:prSet>
      <dgm:spPr/>
      <dgm:t>
        <a:bodyPr/>
        <a:lstStyle/>
        <a:p>
          <a:endParaRPr lang="de-DE"/>
        </a:p>
      </dgm:t>
    </dgm:pt>
    <dgm:pt modelId="{DFE41F85-1BC4-4E4F-8254-CF84C28C61E8}" type="pres">
      <dgm:prSet presAssocID="{A893DDBD-4715-4D64-8C51-CC8E7B19399C}" presName="childComposite" presStyleCnt="0">
        <dgm:presLayoutVars>
          <dgm:chMax val="0"/>
          <dgm:chPref val="0"/>
        </dgm:presLayoutVars>
      </dgm:prSet>
      <dgm:spPr/>
    </dgm:pt>
    <dgm:pt modelId="{E7ACCD74-4760-4794-8A08-38E0C7FE0E5F}" type="pres">
      <dgm:prSet presAssocID="{A893DDBD-4715-4D64-8C51-CC8E7B19399C}" presName="ChildAccent" presStyleLbl="solidFgAcc1" presStyleIdx="2" presStyleCnt="10"/>
      <dgm:spPr/>
    </dgm:pt>
    <dgm:pt modelId="{83CA41DE-9E8F-42F5-B8A5-9A1C60A78396}" type="pres">
      <dgm:prSet presAssocID="{A893DDBD-4715-4D64-8C51-CC8E7B19399C}" presName="Child" presStyleLbl="revTx" presStyleIdx="3" presStyleCnt="13">
        <dgm:presLayoutVars>
          <dgm:chMax val="0"/>
          <dgm:chPref val="0"/>
          <dgm:bulletEnabled val="1"/>
        </dgm:presLayoutVars>
      </dgm:prSet>
      <dgm:spPr/>
      <dgm:t>
        <a:bodyPr/>
        <a:lstStyle/>
        <a:p>
          <a:endParaRPr lang="de-DE"/>
        </a:p>
      </dgm:t>
    </dgm:pt>
    <dgm:pt modelId="{B270A763-272A-4DD4-A92D-7A3CA1EE3900}" type="pres">
      <dgm:prSet presAssocID="{FF9C96D2-96C8-4BEE-92E9-7C8ED73DF852}" presName="root" presStyleCnt="0">
        <dgm:presLayoutVars>
          <dgm:chMax/>
          <dgm:chPref/>
        </dgm:presLayoutVars>
      </dgm:prSet>
      <dgm:spPr/>
    </dgm:pt>
    <dgm:pt modelId="{EDFE8876-3813-4947-9082-B259ED1E11F7}" type="pres">
      <dgm:prSet presAssocID="{FF9C96D2-96C8-4BEE-92E9-7C8ED73DF852}" presName="rootComposite" presStyleCnt="0">
        <dgm:presLayoutVars/>
      </dgm:prSet>
      <dgm:spPr/>
    </dgm:pt>
    <dgm:pt modelId="{DE9828F8-FC14-4607-AE2D-B42E73128CE5}" type="pres">
      <dgm:prSet presAssocID="{FF9C96D2-96C8-4BEE-92E9-7C8ED73DF852}" presName="ParentAccent" presStyleLbl="alignNode1" presStyleIdx="1" presStyleCnt="3"/>
      <dgm:spPr>
        <a:solidFill>
          <a:srgbClr val="002060"/>
        </a:solidFill>
        <a:ln>
          <a:solidFill>
            <a:srgbClr val="002060"/>
          </a:solidFill>
        </a:ln>
      </dgm:spPr>
    </dgm:pt>
    <dgm:pt modelId="{959B75B1-2453-4D67-A7B4-3FE027F58A23}" type="pres">
      <dgm:prSet presAssocID="{FF9C96D2-96C8-4BEE-92E9-7C8ED73DF852}" presName="ParentSmallAccent" presStyleLbl="fgAcc1" presStyleIdx="1" presStyleCnt="3"/>
      <dgm:spPr>
        <a:ln>
          <a:solidFill>
            <a:srgbClr val="002060"/>
          </a:solidFill>
        </a:ln>
      </dgm:spPr>
    </dgm:pt>
    <dgm:pt modelId="{5D516445-A880-4AA8-8E38-F31F8795029F}" type="pres">
      <dgm:prSet presAssocID="{FF9C96D2-96C8-4BEE-92E9-7C8ED73DF852}" presName="Parent" presStyleLbl="revTx" presStyleIdx="4" presStyleCnt="13">
        <dgm:presLayoutVars>
          <dgm:chMax/>
          <dgm:chPref val="4"/>
          <dgm:bulletEnabled val="1"/>
        </dgm:presLayoutVars>
      </dgm:prSet>
      <dgm:spPr/>
      <dgm:t>
        <a:bodyPr/>
        <a:lstStyle/>
        <a:p>
          <a:endParaRPr lang="de-DE"/>
        </a:p>
      </dgm:t>
    </dgm:pt>
    <dgm:pt modelId="{6B53E0E1-0E0F-4FD3-AAA7-836F7F670A52}" type="pres">
      <dgm:prSet presAssocID="{FF9C96D2-96C8-4BEE-92E9-7C8ED73DF852}" presName="childShape" presStyleCnt="0">
        <dgm:presLayoutVars>
          <dgm:chMax val="0"/>
          <dgm:chPref val="0"/>
        </dgm:presLayoutVars>
      </dgm:prSet>
      <dgm:spPr/>
    </dgm:pt>
    <dgm:pt modelId="{5F8B3A7C-683D-478F-B60F-DA8A1E4B5F86}" type="pres">
      <dgm:prSet presAssocID="{F0F3669B-6C69-407C-865D-1409259AEAE4}" presName="childComposite" presStyleCnt="0">
        <dgm:presLayoutVars>
          <dgm:chMax val="0"/>
          <dgm:chPref val="0"/>
        </dgm:presLayoutVars>
      </dgm:prSet>
      <dgm:spPr/>
    </dgm:pt>
    <dgm:pt modelId="{279658C2-FB82-4600-989E-A7E96C6875FA}" type="pres">
      <dgm:prSet presAssocID="{F0F3669B-6C69-407C-865D-1409259AEAE4}" presName="ChildAccent" presStyleLbl="solidFgAcc1" presStyleIdx="3" presStyleCnt="10"/>
      <dgm:spPr>
        <a:ln>
          <a:solidFill>
            <a:srgbClr val="002060"/>
          </a:solidFill>
        </a:ln>
      </dgm:spPr>
    </dgm:pt>
    <dgm:pt modelId="{F947EE2D-7424-43BF-9814-7A3669FA83B8}" type="pres">
      <dgm:prSet presAssocID="{F0F3669B-6C69-407C-865D-1409259AEAE4}" presName="Child" presStyleLbl="revTx" presStyleIdx="5" presStyleCnt="13">
        <dgm:presLayoutVars>
          <dgm:chMax val="0"/>
          <dgm:chPref val="0"/>
          <dgm:bulletEnabled val="1"/>
        </dgm:presLayoutVars>
      </dgm:prSet>
      <dgm:spPr/>
      <dgm:t>
        <a:bodyPr/>
        <a:lstStyle/>
        <a:p>
          <a:endParaRPr lang="de-DE"/>
        </a:p>
      </dgm:t>
    </dgm:pt>
    <dgm:pt modelId="{94C3DC7F-5BA8-4B16-A910-DA7705DD68EC}" type="pres">
      <dgm:prSet presAssocID="{18D5837A-C48C-453B-98D9-B39A60F2DE8C}" presName="childComposite" presStyleCnt="0">
        <dgm:presLayoutVars>
          <dgm:chMax val="0"/>
          <dgm:chPref val="0"/>
        </dgm:presLayoutVars>
      </dgm:prSet>
      <dgm:spPr/>
    </dgm:pt>
    <dgm:pt modelId="{6EA09B63-6CA0-4425-BB6B-8CB715B6E6F9}" type="pres">
      <dgm:prSet presAssocID="{18D5837A-C48C-453B-98D9-B39A60F2DE8C}" presName="ChildAccent" presStyleLbl="solidFgAcc1" presStyleIdx="4" presStyleCnt="10"/>
      <dgm:spPr>
        <a:ln>
          <a:solidFill>
            <a:srgbClr val="002060"/>
          </a:solidFill>
        </a:ln>
      </dgm:spPr>
    </dgm:pt>
    <dgm:pt modelId="{38C9761E-C8A9-4D37-B58D-5F0843D224BC}" type="pres">
      <dgm:prSet presAssocID="{18D5837A-C48C-453B-98D9-B39A60F2DE8C}" presName="Child" presStyleLbl="revTx" presStyleIdx="6" presStyleCnt="13">
        <dgm:presLayoutVars>
          <dgm:chMax val="0"/>
          <dgm:chPref val="0"/>
          <dgm:bulletEnabled val="1"/>
        </dgm:presLayoutVars>
      </dgm:prSet>
      <dgm:spPr/>
      <dgm:t>
        <a:bodyPr/>
        <a:lstStyle/>
        <a:p>
          <a:endParaRPr lang="de-DE"/>
        </a:p>
      </dgm:t>
    </dgm:pt>
    <dgm:pt modelId="{65F026B5-CB13-4D93-8A16-257A805230C2}" type="pres">
      <dgm:prSet presAssocID="{D8DEADE9-22EE-4B2F-80FF-A1F375E5F977}" presName="childComposite" presStyleCnt="0">
        <dgm:presLayoutVars>
          <dgm:chMax val="0"/>
          <dgm:chPref val="0"/>
        </dgm:presLayoutVars>
      </dgm:prSet>
      <dgm:spPr/>
    </dgm:pt>
    <dgm:pt modelId="{EDC1147D-FF6D-4AA8-AF0E-384185D69C17}" type="pres">
      <dgm:prSet presAssocID="{D8DEADE9-22EE-4B2F-80FF-A1F375E5F977}" presName="ChildAccent" presStyleLbl="solidFgAcc1" presStyleIdx="5" presStyleCnt="10"/>
      <dgm:spPr>
        <a:ln>
          <a:solidFill>
            <a:srgbClr val="002060"/>
          </a:solidFill>
        </a:ln>
      </dgm:spPr>
    </dgm:pt>
    <dgm:pt modelId="{FFAD7391-57FE-4F84-8D7E-CF1BB6C0548A}" type="pres">
      <dgm:prSet presAssocID="{D8DEADE9-22EE-4B2F-80FF-A1F375E5F977}" presName="Child" presStyleLbl="revTx" presStyleIdx="7" presStyleCnt="13">
        <dgm:presLayoutVars>
          <dgm:chMax val="0"/>
          <dgm:chPref val="0"/>
          <dgm:bulletEnabled val="1"/>
        </dgm:presLayoutVars>
      </dgm:prSet>
      <dgm:spPr/>
      <dgm:t>
        <a:bodyPr/>
        <a:lstStyle/>
        <a:p>
          <a:endParaRPr lang="de-DE"/>
        </a:p>
      </dgm:t>
    </dgm:pt>
    <dgm:pt modelId="{87C89688-6039-43AF-A393-B83715B40D89}" type="pres">
      <dgm:prSet presAssocID="{5C8E342F-F884-4000-8D98-4C4B21F29F58}" presName="root" presStyleCnt="0">
        <dgm:presLayoutVars>
          <dgm:chMax/>
          <dgm:chPref/>
        </dgm:presLayoutVars>
      </dgm:prSet>
      <dgm:spPr/>
    </dgm:pt>
    <dgm:pt modelId="{3C9A7371-5598-4C85-8AF5-13FB1745BDEA}" type="pres">
      <dgm:prSet presAssocID="{5C8E342F-F884-4000-8D98-4C4B21F29F58}" presName="rootComposite" presStyleCnt="0">
        <dgm:presLayoutVars/>
      </dgm:prSet>
      <dgm:spPr/>
    </dgm:pt>
    <dgm:pt modelId="{7C867B9B-C3F9-4C37-861D-0ECE7CCCF88A}" type="pres">
      <dgm:prSet presAssocID="{5C8E342F-F884-4000-8D98-4C4B21F29F58}" presName="ParentAccent" presStyleLbl="alignNode1" presStyleIdx="2" presStyleCnt="3"/>
      <dgm:spPr>
        <a:solidFill>
          <a:srgbClr val="FFFF00"/>
        </a:solidFill>
        <a:ln>
          <a:solidFill>
            <a:srgbClr val="FFFF00"/>
          </a:solidFill>
        </a:ln>
      </dgm:spPr>
    </dgm:pt>
    <dgm:pt modelId="{44EA043D-9308-485B-95D4-95CDD5BC4240}" type="pres">
      <dgm:prSet presAssocID="{5C8E342F-F884-4000-8D98-4C4B21F29F58}" presName="ParentSmallAccent" presStyleLbl="fgAcc1" presStyleIdx="2" presStyleCnt="3"/>
      <dgm:spPr>
        <a:ln>
          <a:solidFill>
            <a:srgbClr val="FFFF00"/>
          </a:solidFill>
        </a:ln>
      </dgm:spPr>
    </dgm:pt>
    <dgm:pt modelId="{C7684F6B-6B01-42BD-9783-859E2A676F13}" type="pres">
      <dgm:prSet presAssocID="{5C8E342F-F884-4000-8D98-4C4B21F29F58}" presName="Parent" presStyleLbl="revTx" presStyleIdx="8" presStyleCnt="13">
        <dgm:presLayoutVars>
          <dgm:chMax/>
          <dgm:chPref val="4"/>
          <dgm:bulletEnabled val="1"/>
        </dgm:presLayoutVars>
      </dgm:prSet>
      <dgm:spPr/>
      <dgm:t>
        <a:bodyPr/>
        <a:lstStyle/>
        <a:p>
          <a:endParaRPr lang="de-DE"/>
        </a:p>
      </dgm:t>
    </dgm:pt>
    <dgm:pt modelId="{326D8FCB-39CC-481B-BC5D-8091D7B87632}" type="pres">
      <dgm:prSet presAssocID="{5C8E342F-F884-4000-8D98-4C4B21F29F58}" presName="childShape" presStyleCnt="0">
        <dgm:presLayoutVars>
          <dgm:chMax val="0"/>
          <dgm:chPref val="0"/>
        </dgm:presLayoutVars>
      </dgm:prSet>
      <dgm:spPr/>
    </dgm:pt>
    <dgm:pt modelId="{C3080E94-24D9-4201-BE52-887D266EC7EE}" type="pres">
      <dgm:prSet presAssocID="{683AEAD4-251D-4F3A-ADFA-2DAC1A2540B9}" presName="childComposite" presStyleCnt="0">
        <dgm:presLayoutVars>
          <dgm:chMax val="0"/>
          <dgm:chPref val="0"/>
        </dgm:presLayoutVars>
      </dgm:prSet>
      <dgm:spPr/>
    </dgm:pt>
    <dgm:pt modelId="{D3686326-EC5A-4585-9132-F4E96C21139F}" type="pres">
      <dgm:prSet presAssocID="{683AEAD4-251D-4F3A-ADFA-2DAC1A2540B9}" presName="ChildAccent" presStyleLbl="solidFgAcc1" presStyleIdx="6" presStyleCnt="10"/>
      <dgm:spPr>
        <a:ln>
          <a:solidFill>
            <a:srgbClr val="FFFF00"/>
          </a:solidFill>
        </a:ln>
      </dgm:spPr>
    </dgm:pt>
    <dgm:pt modelId="{2363CD20-C6AC-48E5-9673-DC23D60E78F2}" type="pres">
      <dgm:prSet presAssocID="{683AEAD4-251D-4F3A-ADFA-2DAC1A2540B9}" presName="Child" presStyleLbl="revTx" presStyleIdx="9" presStyleCnt="13">
        <dgm:presLayoutVars>
          <dgm:chMax val="0"/>
          <dgm:chPref val="0"/>
          <dgm:bulletEnabled val="1"/>
        </dgm:presLayoutVars>
      </dgm:prSet>
      <dgm:spPr/>
      <dgm:t>
        <a:bodyPr/>
        <a:lstStyle/>
        <a:p>
          <a:endParaRPr lang="de-DE"/>
        </a:p>
      </dgm:t>
    </dgm:pt>
    <dgm:pt modelId="{B2CB499E-CB26-49CC-B858-49ACBCD28D95}" type="pres">
      <dgm:prSet presAssocID="{932BB13C-D250-4291-87B0-EC32FC522287}" presName="childComposite" presStyleCnt="0">
        <dgm:presLayoutVars>
          <dgm:chMax val="0"/>
          <dgm:chPref val="0"/>
        </dgm:presLayoutVars>
      </dgm:prSet>
      <dgm:spPr/>
    </dgm:pt>
    <dgm:pt modelId="{A62DB854-B3C7-447D-94BB-DF08D61D1CB8}" type="pres">
      <dgm:prSet presAssocID="{932BB13C-D250-4291-87B0-EC32FC522287}" presName="ChildAccent" presStyleLbl="solidFgAcc1" presStyleIdx="7" presStyleCnt="10"/>
      <dgm:spPr>
        <a:ln>
          <a:solidFill>
            <a:srgbClr val="FFFF00"/>
          </a:solidFill>
        </a:ln>
      </dgm:spPr>
    </dgm:pt>
    <dgm:pt modelId="{09158E23-452E-4CC6-B531-B543E630D1B8}" type="pres">
      <dgm:prSet presAssocID="{932BB13C-D250-4291-87B0-EC32FC522287}" presName="Child" presStyleLbl="revTx" presStyleIdx="10" presStyleCnt="13">
        <dgm:presLayoutVars>
          <dgm:chMax val="0"/>
          <dgm:chPref val="0"/>
          <dgm:bulletEnabled val="1"/>
        </dgm:presLayoutVars>
      </dgm:prSet>
      <dgm:spPr/>
      <dgm:t>
        <a:bodyPr/>
        <a:lstStyle/>
        <a:p>
          <a:endParaRPr lang="de-DE"/>
        </a:p>
      </dgm:t>
    </dgm:pt>
    <dgm:pt modelId="{31A90664-BCEA-40EE-B7F1-72DBF34C46EC}" type="pres">
      <dgm:prSet presAssocID="{D527FB25-48F6-460C-82C6-142CAC6C1383}" presName="childComposite" presStyleCnt="0">
        <dgm:presLayoutVars>
          <dgm:chMax val="0"/>
          <dgm:chPref val="0"/>
        </dgm:presLayoutVars>
      </dgm:prSet>
      <dgm:spPr/>
    </dgm:pt>
    <dgm:pt modelId="{DA646A60-626C-44FF-BA54-AB83D4037893}" type="pres">
      <dgm:prSet presAssocID="{D527FB25-48F6-460C-82C6-142CAC6C1383}" presName="ChildAccent" presStyleLbl="solidFgAcc1" presStyleIdx="8" presStyleCnt="10"/>
      <dgm:spPr>
        <a:ln>
          <a:solidFill>
            <a:srgbClr val="FFFF00"/>
          </a:solidFill>
        </a:ln>
      </dgm:spPr>
    </dgm:pt>
    <dgm:pt modelId="{7F34A692-E6DB-4AB0-B38A-BA9095596BB9}" type="pres">
      <dgm:prSet presAssocID="{D527FB25-48F6-460C-82C6-142CAC6C1383}" presName="Child" presStyleLbl="revTx" presStyleIdx="11" presStyleCnt="13">
        <dgm:presLayoutVars>
          <dgm:chMax val="0"/>
          <dgm:chPref val="0"/>
          <dgm:bulletEnabled val="1"/>
        </dgm:presLayoutVars>
      </dgm:prSet>
      <dgm:spPr/>
      <dgm:t>
        <a:bodyPr/>
        <a:lstStyle/>
        <a:p>
          <a:endParaRPr lang="de-DE"/>
        </a:p>
      </dgm:t>
    </dgm:pt>
    <dgm:pt modelId="{8879D9F0-52CC-4248-8447-D13AC323A7A2}" type="pres">
      <dgm:prSet presAssocID="{969E0CED-F3E0-44FA-A2DA-BDA724A4A889}" presName="childComposite" presStyleCnt="0">
        <dgm:presLayoutVars>
          <dgm:chMax val="0"/>
          <dgm:chPref val="0"/>
        </dgm:presLayoutVars>
      </dgm:prSet>
      <dgm:spPr/>
    </dgm:pt>
    <dgm:pt modelId="{F1367320-F286-4426-A1D6-E91F805A64EA}" type="pres">
      <dgm:prSet presAssocID="{969E0CED-F3E0-44FA-A2DA-BDA724A4A889}" presName="ChildAccent" presStyleLbl="solidFgAcc1" presStyleIdx="9" presStyleCnt="10"/>
      <dgm:spPr>
        <a:ln>
          <a:solidFill>
            <a:srgbClr val="FFFF00"/>
          </a:solidFill>
        </a:ln>
      </dgm:spPr>
    </dgm:pt>
    <dgm:pt modelId="{C9FD746D-B48B-4EB3-84E6-B6001B797F3C}" type="pres">
      <dgm:prSet presAssocID="{969E0CED-F3E0-44FA-A2DA-BDA724A4A889}" presName="Child" presStyleLbl="revTx" presStyleIdx="12" presStyleCnt="13" custLinFactNeighborX="-292" custLinFactNeighborY="39098">
        <dgm:presLayoutVars>
          <dgm:chMax val="0"/>
          <dgm:chPref val="0"/>
          <dgm:bulletEnabled val="1"/>
        </dgm:presLayoutVars>
      </dgm:prSet>
      <dgm:spPr/>
      <dgm:t>
        <a:bodyPr/>
        <a:lstStyle/>
        <a:p>
          <a:endParaRPr lang="de-DE"/>
        </a:p>
      </dgm:t>
    </dgm:pt>
  </dgm:ptLst>
  <dgm:cxnLst>
    <dgm:cxn modelId="{4ED86020-221A-447A-A848-8A36B89B1A8C}" srcId="{3B166BBD-382A-4B79-BF28-19CD18C5883F}" destId="{FF9C96D2-96C8-4BEE-92E9-7C8ED73DF852}" srcOrd="1" destOrd="0" parTransId="{68AAB333-572A-491A-B527-5788A84A27DB}" sibTransId="{9401E2AD-51B5-4503-BFBA-0F08DE7E485F}"/>
    <dgm:cxn modelId="{DFE7DA35-EFD5-41EB-AE1A-C037808F3F7B}" srcId="{5C8E342F-F884-4000-8D98-4C4B21F29F58}" destId="{969E0CED-F3E0-44FA-A2DA-BDA724A4A889}" srcOrd="3" destOrd="0" parTransId="{C44B512A-C782-4FF7-8C68-860ADD2F9261}" sibTransId="{E3ED9709-E25B-4BA8-A5E5-B30D19A72D77}"/>
    <dgm:cxn modelId="{70888BFA-D746-463C-B037-2BC87A016CFD}" srcId="{FF9C96D2-96C8-4BEE-92E9-7C8ED73DF852}" destId="{F0F3669B-6C69-407C-865D-1409259AEAE4}" srcOrd="0" destOrd="0" parTransId="{4BD2CAD0-34E2-4281-9224-F076A444FAD3}" sibTransId="{58487755-C3B1-4584-8768-ECCC8659398B}"/>
    <dgm:cxn modelId="{60A78B5D-D1A7-4E01-839C-B72D7DF0698C}" type="presOf" srcId="{3E56F5F1-014B-4DC9-BA0D-101A1EF879EA}" destId="{00B7B5C3-2A80-4F8B-B609-530DE70507AF}" srcOrd="0" destOrd="0" presId="urn:microsoft.com/office/officeart/2008/layout/SquareAccentList"/>
    <dgm:cxn modelId="{7FDA26DE-4531-43B8-8D57-9F76EEABE4A5}" srcId="{FCD410D1-7897-4C14-B63D-03581804BD10}" destId="{A893DDBD-4715-4D64-8C51-CC8E7B19399C}" srcOrd="2" destOrd="0" parTransId="{0B1AC5F4-FC2B-4CF2-944E-50A02B0EEF15}" sibTransId="{C2592ED3-4E4A-42D6-96DC-2FDFE183D6D0}"/>
    <dgm:cxn modelId="{E582258A-50AF-482B-8E78-419FC1F78382}" srcId="{3B166BBD-382A-4B79-BF28-19CD18C5883F}" destId="{FCD410D1-7897-4C14-B63D-03581804BD10}" srcOrd="0" destOrd="0" parTransId="{314DB4CC-32F4-4F51-BC40-02789888B933}" sibTransId="{29205BBF-10E6-49A1-A45F-C16B24D26859}"/>
    <dgm:cxn modelId="{AA7F7257-C3E9-4C73-9FE4-5557561F0698}" type="presOf" srcId="{37891452-FFF2-40D6-9FCD-92354C884D0B}" destId="{CC6AB00C-7441-4238-8917-C1BF8557B316}" srcOrd="0" destOrd="0" presId="urn:microsoft.com/office/officeart/2008/layout/SquareAccentList"/>
    <dgm:cxn modelId="{3FFE923A-B1CE-4C75-A6D7-8F1346288B67}" type="presOf" srcId="{683AEAD4-251D-4F3A-ADFA-2DAC1A2540B9}" destId="{2363CD20-C6AC-48E5-9673-DC23D60E78F2}" srcOrd="0" destOrd="0" presId="urn:microsoft.com/office/officeart/2008/layout/SquareAccentList"/>
    <dgm:cxn modelId="{69F855E8-C379-47E1-80D3-186343053503}" type="presOf" srcId="{D527FB25-48F6-460C-82C6-142CAC6C1383}" destId="{7F34A692-E6DB-4AB0-B38A-BA9095596BB9}" srcOrd="0" destOrd="0" presId="urn:microsoft.com/office/officeart/2008/layout/SquareAccentList"/>
    <dgm:cxn modelId="{A1009FB4-2A47-4CE7-9627-34A91DDB0363}" type="presOf" srcId="{3B166BBD-382A-4B79-BF28-19CD18C5883F}" destId="{0ED43D97-EE1F-45F0-A9B6-C2B743250030}" srcOrd="0" destOrd="0" presId="urn:microsoft.com/office/officeart/2008/layout/SquareAccentList"/>
    <dgm:cxn modelId="{5BD2EA6C-87A3-433A-B078-143320FC584E}" type="presOf" srcId="{969E0CED-F3E0-44FA-A2DA-BDA724A4A889}" destId="{C9FD746D-B48B-4EB3-84E6-B6001B797F3C}" srcOrd="0" destOrd="0" presId="urn:microsoft.com/office/officeart/2008/layout/SquareAccentList"/>
    <dgm:cxn modelId="{366F2CD3-CEB8-469A-A30F-6BA525A9028D}" type="presOf" srcId="{FF9C96D2-96C8-4BEE-92E9-7C8ED73DF852}" destId="{5D516445-A880-4AA8-8E38-F31F8795029F}" srcOrd="0" destOrd="0" presId="urn:microsoft.com/office/officeart/2008/layout/SquareAccentList"/>
    <dgm:cxn modelId="{B5C7B5F1-2A72-4D39-898C-CE5124158DD6}" srcId="{3B166BBD-382A-4B79-BF28-19CD18C5883F}" destId="{5C8E342F-F884-4000-8D98-4C4B21F29F58}" srcOrd="2" destOrd="0" parTransId="{FAFB87E6-5A0C-499F-B4A2-5E6C18992EEB}" sibTransId="{4E093AC9-46B5-4770-8720-D4DAB8125651}"/>
    <dgm:cxn modelId="{A41639D2-A069-49BA-83CD-F449D364C37D}" srcId="{5C8E342F-F884-4000-8D98-4C4B21F29F58}" destId="{D527FB25-48F6-460C-82C6-142CAC6C1383}" srcOrd="2" destOrd="0" parTransId="{BF8BB8E6-7A7C-4D18-A31C-4D8212F58574}" sibTransId="{901EAA7B-2178-4A3B-8E76-CE324CE6A4F3}"/>
    <dgm:cxn modelId="{E7B8E8D5-86E5-4FBF-904B-BDBD303AF51F}" srcId="{FCD410D1-7897-4C14-B63D-03581804BD10}" destId="{3E56F5F1-014B-4DC9-BA0D-101A1EF879EA}" srcOrd="1" destOrd="0" parTransId="{894C07BC-CFF1-439F-AADC-63C941148064}" sibTransId="{51BCA9BA-375E-422A-8258-A607DC6836DD}"/>
    <dgm:cxn modelId="{A993BB81-60F7-429C-9D9B-B5FA3DDDB3AC}" srcId="{FCD410D1-7897-4C14-B63D-03581804BD10}" destId="{37891452-FFF2-40D6-9FCD-92354C884D0B}" srcOrd="0" destOrd="0" parTransId="{B25B8325-9660-4485-9E94-6CFD0CADBB74}" sibTransId="{7C920EE1-355C-4F1E-8D39-39451275223E}"/>
    <dgm:cxn modelId="{FC7AEEEE-E2A7-4B17-B1AC-3F3F44C88069}" type="presOf" srcId="{F0F3669B-6C69-407C-865D-1409259AEAE4}" destId="{F947EE2D-7424-43BF-9814-7A3669FA83B8}" srcOrd="0" destOrd="0" presId="urn:microsoft.com/office/officeart/2008/layout/SquareAccentList"/>
    <dgm:cxn modelId="{FD7F7BA5-23B2-4B09-8290-6D106DFE7E0B}" type="presOf" srcId="{5C8E342F-F884-4000-8D98-4C4B21F29F58}" destId="{C7684F6B-6B01-42BD-9783-859E2A676F13}" srcOrd="0" destOrd="0" presId="urn:microsoft.com/office/officeart/2008/layout/SquareAccentList"/>
    <dgm:cxn modelId="{FEF42ADF-4E3A-4BDF-BE27-334F5C21B2FA}" type="presOf" srcId="{FCD410D1-7897-4C14-B63D-03581804BD10}" destId="{0F7ABD11-8E35-4EE2-B6C8-41C2CCE4947B}" srcOrd="0" destOrd="0" presId="urn:microsoft.com/office/officeart/2008/layout/SquareAccentList"/>
    <dgm:cxn modelId="{D0D22B85-A6B2-42F5-9C21-27EE82373126}" srcId="{5C8E342F-F884-4000-8D98-4C4B21F29F58}" destId="{683AEAD4-251D-4F3A-ADFA-2DAC1A2540B9}" srcOrd="0" destOrd="0" parTransId="{D03B5724-BF2E-426F-9004-49E58D6B145E}" sibTransId="{EC61AFAF-0232-435F-A35A-6D94F7E2D659}"/>
    <dgm:cxn modelId="{4C80D89E-B831-4F60-BAD3-F31D71797086}" srcId="{FF9C96D2-96C8-4BEE-92E9-7C8ED73DF852}" destId="{18D5837A-C48C-453B-98D9-B39A60F2DE8C}" srcOrd="1" destOrd="0" parTransId="{A1D41CF3-AF98-47EE-8137-467E09C84DB4}" sibTransId="{6BA4E60B-AC66-465A-82AB-B497A68EBB58}"/>
    <dgm:cxn modelId="{5FF8C26A-EF5F-4670-87C7-D80B823264F6}" srcId="{5C8E342F-F884-4000-8D98-4C4B21F29F58}" destId="{932BB13C-D250-4291-87B0-EC32FC522287}" srcOrd="1" destOrd="0" parTransId="{FF659A6D-7891-4391-977E-CD80BFD6F8D7}" sibTransId="{E0168DE4-4071-401B-B943-7C4ED2D79364}"/>
    <dgm:cxn modelId="{22E9EC5F-BAA4-428B-A1CE-6D80F8E82735}" type="presOf" srcId="{932BB13C-D250-4291-87B0-EC32FC522287}" destId="{09158E23-452E-4CC6-B531-B543E630D1B8}" srcOrd="0" destOrd="0" presId="urn:microsoft.com/office/officeart/2008/layout/SquareAccentList"/>
    <dgm:cxn modelId="{076B630B-1949-4682-B14F-C6C3D64EB41A}" type="presOf" srcId="{A893DDBD-4715-4D64-8C51-CC8E7B19399C}" destId="{83CA41DE-9E8F-42F5-B8A5-9A1C60A78396}" srcOrd="0" destOrd="0" presId="urn:microsoft.com/office/officeart/2008/layout/SquareAccentList"/>
    <dgm:cxn modelId="{50F5B3AF-8D49-4B85-A127-D1A4BB22BAB1}" srcId="{FF9C96D2-96C8-4BEE-92E9-7C8ED73DF852}" destId="{D8DEADE9-22EE-4B2F-80FF-A1F375E5F977}" srcOrd="2" destOrd="0" parTransId="{6AB39DDE-0F08-472E-A36B-5647A58BD26D}" sibTransId="{EAE3279C-2B40-4E47-A71E-14118DE2F94F}"/>
    <dgm:cxn modelId="{E9F8E46F-7C08-4F77-9BCE-BB8EA1D6AED3}" type="presOf" srcId="{D8DEADE9-22EE-4B2F-80FF-A1F375E5F977}" destId="{FFAD7391-57FE-4F84-8D7E-CF1BB6C0548A}" srcOrd="0" destOrd="0" presId="urn:microsoft.com/office/officeart/2008/layout/SquareAccentList"/>
    <dgm:cxn modelId="{0DA376E0-0FF4-4B28-BFFC-882A53AE2A32}" type="presOf" srcId="{18D5837A-C48C-453B-98D9-B39A60F2DE8C}" destId="{38C9761E-C8A9-4D37-B58D-5F0843D224BC}" srcOrd="0" destOrd="0" presId="urn:microsoft.com/office/officeart/2008/layout/SquareAccentList"/>
    <dgm:cxn modelId="{92291258-B43E-4C2F-991A-35A12FC569B8}" type="presParOf" srcId="{0ED43D97-EE1F-45F0-A9B6-C2B743250030}" destId="{913DCC5A-63DC-4F70-9D9C-08FA5FEBD6AE}" srcOrd="0" destOrd="0" presId="urn:microsoft.com/office/officeart/2008/layout/SquareAccentList"/>
    <dgm:cxn modelId="{DC0DD498-6168-4D69-808E-F380F7BF8590}" type="presParOf" srcId="{913DCC5A-63DC-4F70-9D9C-08FA5FEBD6AE}" destId="{EA0FA674-9520-4788-BC8C-9608E686412C}" srcOrd="0" destOrd="0" presId="urn:microsoft.com/office/officeart/2008/layout/SquareAccentList"/>
    <dgm:cxn modelId="{D5A13EC2-29B3-43B5-8E29-D89865DB8561}" type="presParOf" srcId="{EA0FA674-9520-4788-BC8C-9608E686412C}" destId="{DB3C9193-1105-4DEA-B5FB-C97B94589E9C}" srcOrd="0" destOrd="0" presId="urn:microsoft.com/office/officeart/2008/layout/SquareAccentList"/>
    <dgm:cxn modelId="{AA3541EB-CBC8-4ADF-9784-25C27F3C5CC1}" type="presParOf" srcId="{EA0FA674-9520-4788-BC8C-9608E686412C}" destId="{F602444E-238D-467F-B4B3-3C6352B52F44}" srcOrd="1" destOrd="0" presId="urn:microsoft.com/office/officeart/2008/layout/SquareAccentList"/>
    <dgm:cxn modelId="{D8F219CD-A1F4-426E-B3EF-71F1750EAB1A}" type="presParOf" srcId="{EA0FA674-9520-4788-BC8C-9608E686412C}" destId="{0F7ABD11-8E35-4EE2-B6C8-41C2CCE4947B}" srcOrd="2" destOrd="0" presId="urn:microsoft.com/office/officeart/2008/layout/SquareAccentList"/>
    <dgm:cxn modelId="{1DD0A36D-B8A1-460A-A450-3039F23115C4}" type="presParOf" srcId="{913DCC5A-63DC-4F70-9D9C-08FA5FEBD6AE}" destId="{60D9D012-FC6D-4B49-A1CA-D8BF09AFD04E}" srcOrd="1" destOrd="0" presId="urn:microsoft.com/office/officeart/2008/layout/SquareAccentList"/>
    <dgm:cxn modelId="{4F90FA9E-667D-411B-83F5-491A31972016}" type="presParOf" srcId="{60D9D012-FC6D-4B49-A1CA-D8BF09AFD04E}" destId="{372BF1B3-2544-4D92-B915-930D424B70AD}" srcOrd="0" destOrd="0" presId="urn:microsoft.com/office/officeart/2008/layout/SquareAccentList"/>
    <dgm:cxn modelId="{0467C95D-BA28-4C82-B87A-17AC5E679770}" type="presParOf" srcId="{372BF1B3-2544-4D92-B915-930D424B70AD}" destId="{BD75F08E-B457-4910-894B-AAF2518D24EF}" srcOrd="0" destOrd="0" presId="urn:microsoft.com/office/officeart/2008/layout/SquareAccentList"/>
    <dgm:cxn modelId="{E739CFA9-82DA-4685-9D9E-40683AF811AE}" type="presParOf" srcId="{372BF1B3-2544-4D92-B915-930D424B70AD}" destId="{CC6AB00C-7441-4238-8917-C1BF8557B316}" srcOrd="1" destOrd="0" presId="urn:microsoft.com/office/officeart/2008/layout/SquareAccentList"/>
    <dgm:cxn modelId="{187E3792-C14C-4613-A929-9DA6B306C9E4}" type="presParOf" srcId="{60D9D012-FC6D-4B49-A1CA-D8BF09AFD04E}" destId="{7F3BDFFD-912D-4B0C-8841-AD2ECB41146B}" srcOrd="1" destOrd="0" presId="urn:microsoft.com/office/officeart/2008/layout/SquareAccentList"/>
    <dgm:cxn modelId="{FCFD54E2-260A-474B-AE82-A24C51D68703}" type="presParOf" srcId="{7F3BDFFD-912D-4B0C-8841-AD2ECB41146B}" destId="{73568326-C2BB-4DEC-90E3-2EEF812AD6F4}" srcOrd="0" destOrd="0" presId="urn:microsoft.com/office/officeart/2008/layout/SquareAccentList"/>
    <dgm:cxn modelId="{51BD4088-BDCE-4D08-9B02-ADCB05601AAA}" type="presParOf" srcId="{7F3BDFFD-912D-4B0C-8841-AD2ECB41146B}" destId="{00B7B5C3-2A80-4F8B-B609-530DE70507AF}" srcOrd="1" destOrd="0" presId="urn:microsoft.com/office/officeart/2008/layout/SquareAccentList"/>
    <dgm:cxn modelId="{27C2E9E5-8CDC-4575-808B-C97A0532DAF4}" type="presParOf" srcId="{60D9D012-FC6D-4B49-A1CA-D8BF09AFD04E}" destId="{DFE41F85-1BC4-4E4F-8254-CF84C28C61E8}" srcOrd="2" destOrd="0" presId="urn:microsoft.com/office/officeart/2008/layout/SquareAccentList"/>
    <dgm:cxn modelId="{97FFB50C-F6C5-42F7-9C76-24696A814928}" type="presParOf" srcId="{DFE41F85-1BC4-4E4F-8254-CF84C28C61E8}" destId="{E7ACCD74-4760-4794-8A08-38E0C7FE0E5F}" srcOrd="0" destOrd="0" presId="urn:microsoft.com/office/officeart/2008/layout/SquareAccentList"/>
    <dgm:cxn modelId="{2F76D30F-D167-48C9-A366-74E4394121DC}" type="presParOf" srcId="{DFE41F85-1BC4-4E4F-8254-CF84C28C61E8}" destId="{83CA41DE-9E8F-42F5-B8A5-9A1C60A78396}" srcOrd="1" destOrd="0" presId="urn:microsoft.com/office/officeart/2008/layout/SquareAccentList"/>
    <dgm:cxn modelId="{ADF6E1C0-0A8B-4B1B-B2E4-EBD60B54CE1B}" type="presParOf" srcId="{0ED43D97-EE1F-45F0-A9B6-C2B743250030}" destId="{B270A763-272A-4DD4-A92D-7A3CA1EE3900}" srcOrd="1" destOrd="0" presId="urn:microsoft.com/office/officeart/2008/layout/SquareAccentList"/>
    <dgm:cxn modelId="{13C9AEED-C667-43AB-89C4-C4561DF13DD4}" type="presParOf" srcId="{B270A763-272A-4DD4-A92D-7A3CA1EE3900}" destId="{EDFE8876-3813-4947-9082-B259ED1E11F7}" srcOrd="0" destOrd="0" presId="urn:microsoft.com/office/officeart/2008/layout/SquareAccentList"/>
    <dgm:cxn modelId="{CE72FA10-AADA-4227-B8C2-2BFCEB5457A9}" type="presParOf" srcId="{EDFE8876-3813-4947-9082-B259ED1E11F7}" destId="{DE9828F8-FC14-4607-AE2D-B42E73128CE5}" srcOrd="0" destOrd="0" presId="urn:microsoft.com/office/officeart/2008/layout/SquareAccentList"/>
    <dgm:cxn modelId="{D3F9ACC7-AA10-4472-AD85-86FEC236F8DD}" type="presParOf" srcId="{EDFE8876-3813-4947-9082-B259ED1E11F7}" destId="{959B75B1-2453-4D67-A7B4-3FE027F58A23}" srcOrd="1" destOrd="0" presId="urn:microsoft.com/office/officeart/2008/layout/SquareAccentList"/>
    <dgm:cxn modelId="{63EFC15A-B085-4B42-9F95-1D79729F7688}" type="presParOf" srcId="{EDFE8876-3813-4947-9082-B259ED1E11F7}" destId="{5D516445-A880-4AA8-8E38-F31F8795029F}" srcOrd="2" destOrd="0" presId="urn:microsoft.com/office/officeart/2008/layout/SquareAccentList"/>
    <dgm:cxn modelId="{DCCA0C56-25F1-4913-91CF-36167632F497}" type="presParOf" srcId="{B270A763-272A-4DD4-A92D-7A3CA1EE3900}" destId="{6B53E0E1-0E0F-4FD3-AAA7-836F7F670A52}" srcOrd="1" destOrd="0" presId="urn:microsoft.com/office/officeart/2008/layout/SquareAccentList"/>
    <dgm:cxn modelId="{3E7DCBDF-D85D-45A8-B3C2-4297B9ED38EA}" type="presParOf" srcId="{6B53E0E1-0E0F-4FD3-AAA7-836F7F670A52}" destId="{5F8B3A7C-683D-478F-B60F-DA8A1E4B5F86}" srcOrd="0" destOrd="0" presId="urn:microsoft.com/office/officeart/2008/layout/SquareAccentList"/>
    <dgm:cxn modelId="{90628D13-6568-4CFB-8D4F-1DD504E47DD6}" type="presParOf" srcId="{5F8B3A7C-683D-478F-B60F-DA8A1E4B5F86}" destId="{279658C2-FB82-4600-989E-A7E96C6875FA}" srcOrd="0" destOrd="0" presId="urn:microsoft.com/office/officeart/2008/layout/SquareAccentList"/>
    <dgm:cxn modelId="{BEAB1368-9C08-478A-BE1F-64C7CB83BCAE}" type="presParOf" srcId="{5F8B3A7C-683D-478F-B60F-DA8A1E4B5F86}" destId="{F947EE2D-7424-43BF-9814-7A3669FA83B8}" srcOrd="1" destOrd="0" presId="urn:microsoft.com/office/officeart/2008/layout/SquareAccentList"/>
    <dgm:cxn modelId="{0A3AADDB-F58D-41A2-AF87-A2BABA2DE0FE}" type="presParOf" srcId="{6B53E0E1-0E0F-4FD3-AAA7-836F7F670A52}" destId="{94C3DC7F-5BA8-4B16-A910-DA7705DD68EC}" srcOrd="1" destOrd="0" presId="urn:microsoft.com/office/officeart/2008/layout/SquareAccentList"/>
    <dgm:cxn modelId="{B168B01C-7E50-4411-9399-530A788A27B2}" type="presParOf" srcId="{94C3DC7F-5BA8-4B16-A910-DA7705DD68EC}" destId="{6EA09B63-6CA0-4425-BB6B-8CB715B6E6F9}" srcOrd="0" destOrd="0" presId="urn:microsoft.com/office/officeart/2008/layout/SquareAccentList"/>
    <dgm:cxn modelId="{F4C07816-297C-4F46-8978-48E1BD2AEEC6}" type="presParOf" srcId="{94C3DC7F-5BA8-4B16-A910-DA7705DD68EC}" destId="{38C9761E-C8A9-4D37-B58D-5F0843D224BC}" srcOrd="1" destOrd="0" presId="urn:microsoft.com/office/officeart/2008/layout/SquareAccentList"/>
    <dgm:cxn modelId="{280BE18D-1B85-4AE5-995B-D8E59EE21EA2}" type="presParOf" srcId="{6B53E0E1-0E0F-4FD3-AAA7-836F7F670A52}" destId="{65F026B5-CB13-4D93-8A16-257A805230C2}" srcOrd="2" destOrd="0" presId="urn:microsoft.com/office/officeart/2008/layout/SquareAccentList"/>
    <dgm:cxn modelId="{6FC1D53B-1FDE-4CF5-96EC-656337342915}" type="presParOf" srcId="{65F026B5-CB13-4D93-8A16-257A805230C2}" destId="{EDC1147D-FF6D-4AA8-AF0E-384185D69C17}" srcOrd="0" destOrd="0" presId="urn:microsoft.com/office/officeart/2008/layout/SquareAccentList"/>
    <dgm:cxn modelId="{7063465D-6E60-44D6-B9A8-1B33547BB008}" type="presParOf" srcId="{65F026B5-CB13-4D93-8A16-257A805230C2}" destId="{FFAD7391-57FE-4F84-8D7E-CF1BB6C0548A}" srcOrd="1" destOrd="0" presId="urn:microsoft.com/office/officeart/2008/layout/SquareAccentList"/>
    <dgm:cxn modelId="{12AFCFE1-D0E1-4F73-80D4-D482680E8F5D}" type="presParOf" srcId="{0ED43D97-EE1F-45F0-A9B6-C2B743250030}" destId="{87C89688-6039-43AF-A393-B83715B40D89}" srcOrd="2" destOrd="0" presId="urn:microsoft.com/office/officeart/2008/layout/SquareAccentList"/>
    <dgm:cxn modelId="{6FD66B77-F7D3-405C-84C7-BE919EF84E2E}" type="presParOf" srcId="{87C89688-6039-43AF-A393-B83715B40D89}" destId="{3C9A7371-5598-4C85-8AF5-13FB1745BDEA}" srcOrd="0" destOrd="0" presId="urn:microsoft.com/office/officeart/2008/layout/SquareAccentList"/>
    <dgm:cxn modelId="{351BDA0A-3DFA-45F6-9903-6657407EA07E}" type="presParOf" srcId="{3C9A7371-5598-4C85-8AF5-13FB1745BDEA}" destId="{7C867B9B-C3F9-4C37-861D-0ECE7CCCF88A}" srcOrd="0" destOrd="0" presId="urn:microsoft.com/office/officeart/2008/layout/SquareAccentList"/>
    <dgm:cxn modelId="{08230EB7-46EF-4655-AAFF-3AB8933250E9}" type="presParOf" srcId="{3C9A7371-5598-4C85-8AF5-13FB1745BDEA}" destId="{44EA043D-9308-485B-95D4-95CDD5BC4240}" srcOrd="1" destOrd="0" presId="urn:microsoft.com/office/officeart/2008/layout/SquareAccentList"/>
    <dgm:cxn modelId="{E4BFF6FB-0D00-4CBD-8C0D-5C6B8A87D87E}" type="presParOf" srcId="{3C9A7371-5598-4C85-8AF5-13FB1745BDEA}" destId="{C7684F6B-6B01-42BD-9783-859E2A676F13}" srcOrd="2" destOrd="0" presId="urn:microsoft.com/office/officeart/2008/layout/SquareAccentList"/>
    <dgm:cxn modelId="{B0B40F2E-33BA-4A9D-A141-847C6A5CB193}" type="presParOf" srcId="{87C89688-6039-43AF-A393-B83715B40D89}" destId="{326D8FCB-39CC-481B-BC5D-8091D7B87632}" srcOrd="1" destOrd="0" presId="urn:microsoft.com/office/officeart/2008/layout/SquareAccentList"/>
    <dgm:cxn modelId="{55D49862-0DFB-4069-BF2E-5E563AF51277}" type="presParOf" srcId="{326D8FCB-39CC-481B-BC5D-8091D7B87632}" destId="{C3080E94-24D9-4201-BE52-887D266EC7EE}" srcOrd="0" destOrd="0" presId="urn:microsoft.com/office/officeart/2008/layout/SquareAccentList"/>
    <dgm:cxn modelId="{3DCF8670-3803-4167-8918-ED07BDD61790}" type="presParOf" srcId="{C3080E94-24D9-4201-BE52-887D266EC7EE}" destId="{D3686326-EC5A-4585-9132-F4E96C21139F}" srcOrd="0" destOrd="0" presId="urn:microsoft.com/office/officeart/2008/layout/SquareAccentList"/>
    <dgm:cxn modelId="{14132438-9B96-4980-8795-9426ACA49911}" type="presParOf" srcId="{C3080E94-24D9-4201-BE52-887D266EC7EE}" destId="{2363CD20-C6AC-48E5-9673-DC23D60E78F2}" srcOrd="1" destOrd="0" presId="urn:microsoft.com/office/officeart/2008/layout/SquareAccentList"/>
    <dgm:cxn modelId="{036DD390-4FC1-4D24-AF98-37D1A26371FC}" type="presParOf" srcId="{326D8FCB-39CC-481B-BC5D-8091D7B87632}" destId="{B2CB499E-CB26-49CC-B858-49ACBCD28D95}" srcOrd="1" destOrd="0" presId="urn:microsoft.com/office/officeart/2008/layout/SquareAccentList"/>
    <dgm:cxn modelId="{9107BF82-87AE-417B-AD11-9F2FBEDE2E57}" type="presParOf" srcId="{B2CB499E-CB26-49CC-B858-49ACBCD28D95}" destId="{A62DB854-B3C7-447D-94BB-DF08D61D1CB8}" srcOrd="0" destOrd="0" presId="urn:microsoft.com/office/officeart/2008/layout/SquareAccentList"/>
    <dgm:cxn modelId="{BFFCC11F-73FE-4CA0-9080-0A90FAA88552}" type="presParOf" srcId="{B2CB499E-CB26-49CC-B858-49ACBCD28D95}" destId="{09158E23-452E-4CC6-B531-B543E630D1B8}" srcOrd="1" destOrd="0" presId="urn:microsoft.com/office/officeart/2008/layout/SquareAccentList"/>
    <dgm:cxn modelId="{35E53198-ADF1-4629-9565-6C16BACA2AB6}" type="presParOf" srcId="{326D8FCB-39CC-481B-BC5D-8091D7B87632}" destId="{31A90664-BCEA-40EE-B7F1-72DBF34C46EC}" srcOrd="2" destOrd="0" presId="urn:microsoft.com/office/officeart/2008/layout/SquareAccentList"/>
    <dgm:cxn modelId="{54C07CF0-9B2F-4305-9953-764575755477}" type="presParOf" srcId="{31A90664-BCEA-40EE-B7F1-72DBF34C46EC}" destId="{DA646A60-626C-44FF-BA54-AB83D4037893}" srcOrd="0" destOrd="0" presId="urn:microsoft.com/office/officeart/2008/layout/SquareAccentList"/>
    <dgm:cxn modelId="{3E9BC8E2-3D1F-4338-94AD-215E41AF2E20}" type="presParOf" srcId="{31A90664-BCEA-40EE-B7F1-72DBF34C46EC}" destId="{7F34A692-E6DB-4AB0-B38A-BA9095596BB9}" srcOrd="1" destOrd="0" presId="urn:microsoft.com/office/officeart/2008/layout/SquareAccentList"/>
    <dgm:cxn modelId="{C90D00DF-56BD-436C-86D4-6CA4B91026DD}" type="presParOf" srcId="{326D8FCB-39CC-481B-BC5D-8091D7B87632}" destId="{8879D9F0-52CC-4248-8447-D13AC323A7A2}" srcOrd="3" destOrd="0" presId="urn:microsoft.com/office/officeart/2008/layout/SquareAccentList"/>
    <dgm:cxn modelId="{85FB369F-99EF-4266-B8E1-7239DCF6E048}" type="presParOf" srcId="{8879D9F0-52CC-4248-8447-D13AC323A7A2}" destId="{F1367320-F286-4426-A1D6-E91F805A64EA}" srcOrd="0" destOrd="0" presId="urn:microsoft.com/office/officeart/2008/layout/SquareAccentList"/>
    <dgm:cxn modelId="{F7B40392-D562-400C-9902-C8E7E67DE002}" type="presParOf" srcId="{8879D9F0-52CC-4248-8447-D13AC323A7A2}" destId="{C9FD746D-B48B-4EB3-84E6-B6001B797F3C}" srcOrd="1" destOrd="0" presId="urn:microsoft.com/office/officeart/2008/layout/Squa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4DB228-6D19-4D5F-887F-3A7136A113EB}" type="doc">
      <dgm:prSet loTypeId="urn:microsoft.com/office/officeart/2005/8/layout/orgChart1" loCatId="hierarchy" qsTypeId="urn:microsoft.com/office/officeart/2005/8/quickstyle/3d4" qsCatId="3D" csTypeId="urn:microsoft.com/office/officeart/2005/8/colors/colorful1" csCatId="colorful" phldr="1"/>
      <dgm:spPr/>
      <dgm:t>
        <a:bodyPr/>
        <a:lstStyle/>
        <a:p>
          <a:endParaRPr lang="de-DE"/>
        </a:p>
      </dgm:t>
    </dgm:pt>
    <dgm:pt modelId="{3677A4CB-4B05-457C-8810-3526D18AD011}">
      <dgm:prSet phldrT="[Text]" custT="1"/>
      <dgm:spPr>
        <a:solidFill>
          <a:srgbClr val="FFC000"/>
        </a:solidFill>
        <a:ln>
          <a:solidFill>
            <a:srgbClr val="FFC000"/>
          </a:solidFill>
        </a:ln>
      </dgm:spPr>
      <dgm:t>
        <a:bodyPr/>
        <a:lstStyle/>
        <a:p>
          <a:r>
            <a:rPr lang="de-DE" sz="1000" b="1" dirty="0" smtClean="0">
              <a:solidFill>
                <a:schemeClr val="tx1"/>
              </a:solidFill>
              <a:latin typeface="Arial" panose="020B0604020202020204" pitchFamily="34" charset="0"/>
              <a:cs typeface="Arial" panose="020B0604020202020204" pitchFamily="34" charset="0"/>
            </a:rPr>
            <a:t>… ist anzuhören</a:t>
          </a:r>
          <a:endParaRPr lang="de-DE" sz="1000" b="1" dirty="0">
            <a:solidFill>
              <a:schemeClr val="tx1"/>
            </a:solidFill>
            <a:latin typeface="Arial" panose="020B0604020202020204" pitchFamily="34" charset="0"/>
            <a:cs typeface="Arial" panose="020B0604020202020204" pitchFamily="34" charset="0"/>
          </a:endParaRPr>
        </a:p>
      </dgm:t>
    </dgm:pt>
    <dgm:pt modelId="{E7D7ABE0-8D17-4175-B3A5-AC568B911071}" type="parTrans" cxnId="{6A738458-E228-4F21-8BA5-E638A9576503}">
      <dgm:prSet/>
      <dgm:spPr/>
      <dgm:t>
        <a:bodyPr/>
        <a:lstStyle/>
        <a:p>
          <a:endParaRPr lang="de-DE">
            <a:latin typeface="Arial" panose="020B0604020202020204" pitchFamily="34" charset="0"/>
            <a:cs typeface="Arial" panose="020B0604020202020204" pitchFamily="34" charset="0"/>
          </a:endParaRPr>
        </a:p>
      </dgm:t>
    </dgm:pt>
    <dgm:pt modelId="{50ED454A-73BD-4955-ABCE-64086F68408A}" type="sibTrans" cxnId="{6A738458-E228-4F21-8BA5-E638A9576503}">
      <dgm:prSet/>
      <dgm:spPr/>
      <dgm:t>
        <a:bodyPr/>
        <a:lstStyle/>
        <a:p>
          <a:endParaRPr lang="de-DE">
            <a:latin typeface="Arial" panose="020B0604020202020204" pitchFamily="34" charset="0"/>
            <a:cs typeface="Arial" panose="020B0604020202020204" pitchFamily="34" charset="0"/>
          </a:endParaRPr>
        </a:p>
      </dgm:t>
    </dgm:pt>
    <dgm:pt modelId="{928BA853-66A8-49AB-8EE9-7C5C39746A10}">
      <dgm:prSet phldrT="[Text]" custT="1"/>
      <dgm:spPr>
        <a:ln w="38100">
          <a:solidFill>
            <a:srgbClr val="FFC000"/>
          </a:solidFill>
        </a:ln>
      </dgm:spPr>
      <dgm:t>
        <a:bodyPr/>
        <a:lstStyle/>
        <a:p>
          <a:r>
            <a:rPr lang="de-DE" sz="1000" b="1" dirty="0" smtClean="0">
              <a:latin typeface="Arial" panose="020B0604020202020204" pitchFamily="34" charset="0"/>
              <a:cs typeface="Arial" panose="020B0604020202020204" pitchFamily="34" charset="0"/>
            </a:rPr>
            <a:t>Erlass von Verwaltungsgrund-sätzen</a:t>
          </a:r>
          <a:endParaRPr lang="de-DE" sz="1000" b="1" dirty="0">
            <a:latin typeface="Arial" panose="020B0604020202020204" pitchFamily="34" charset="0"/>
            <a:cs typeface="Arial" panose="020B0604020202020204" pitchFamily="34" charset="0"/>
          </a:endParaRPr>
        </a:p>
      </dgm:t>
    </dgm:pt>
    <dgm:pt modelId="{499327B4-775D-49B9-95FF-424C90D90F5E}" type="parTrans" cxnId="{F668A45D-4204-4390-AB38-36071963A4CD}">
      <dgm:prSet/>
      <dgm:spPr/>
      <dgm:t>
        <a:bodyPr/>
        <a:lstStyle/>
        <a:p>
          <a:endParaRPr lang="de-DE">
            <a:latin typeface="Arial" panose="020B0604020202020204" pitchFamily="34" charset="0"/>
            <a:cs typeface="Arial" panose="020B0604020202020204" pitchFamily="34" charset="0"/>
          </a:endParaRPr>
        </a:p>
      </dgm:t>
    </dgm:pt>
    <dgm:pt modelId="{65DB6535-F156-4902-895D-18AE57A8B8F1}" type="sibTrans" cxnId="{F668A45D-4204-4390-AB38-36071963A4CD}">
      <dgm:prSet/>
      <dgm:spPr/>
      <dgm:t>
        <a:bodyPr/>
        <a:lstStyle/>
        <a:p>
          <a:endParaRPr lang="de-DE">
            <a:latin typeface="Arial" panose="020B0604020202020204" pitchFamily="34" charset="0"/>
            <a:cs typeface="Arial" panose="020B0604020202020204" pitchFamily="34" charset="0"/>
          </a:endParaRPr>
        </a:p>
      </dgm:t>
    </dgm:pt>
    <dgm:pt modelId="{B027E633-2CD6-4A71-83B2-1FF5923C0222}">
      <dgm:prSet phldrT="[Text]" custT="1"/>
      <dgm:spPr>
        <a:ln w="38100">
          <a:solidFill>
            <a:srgbClr val="FFFF00"/>
          </a:solidFill>
        </a:ln>
      </dgm:spPr>
      <dgm:t>
        <a:bodyPr/>
        <a:lstStyle/>
        <a:p>
          <a:r>
            <a:rPr lang="de-DE" sz="1000" b="1" dirty="0" smtClean="0">
              <a:latin typeface="Arial" panose="020B0604020202020204" pitchFamily="34" charset="0"/>
              <a:cs typeface="Arial" panose="020B0604020202020204" pitchFamily="34" charset="0"/>
            </a:rPr>
            <a:t> in allen wichtigen Fragen der beruflichen Bildung</a:t>
          </a:r>
          <a:endParaRPr lang="de-DE" sz="1000" b="1" dirty="0">
            <a:latin typeface="Arial" panose="020B0604020202020204" pitchFamily="34" charset="0"/>
            <a:cs typeface="Arial" panose="020B0604020202020204" pitchFamily="34" charset="0"/>
          </a:endParaRPr>
        </a:p>
      </dgm:t>
    </dgm:pt>
    <dgm:pt modelId="{5984B0EA-79C6-4041-B86C-A081B93BAFA5}" type="parTrans" cxnId="{FE010C7C-ED85-4272-96EC-826215372AF4}">
      <dgm:prSet/>
      <dgm:spPr/>
      <dgm:t>
        <a:bodyPr/>
        <a:lstStyle/>
        <a:p>
          <a:endParaRPr lang="de-DE">
            <a:latin typeface="Arial" panose="020B0604020202020204" pitchFamily="34" charset="0"/>
            <a:cs typeface="Arial" panose="020B0604020202020204" pitchFamily="34" charset="0"/>
          </a:endParaRPr>
        </a:p>
      </dgm:t>
    </dgm:pt>
    <dgm:pt modelId="{40AFD933-4378-4C15-85F1-EAE3F30D18B7}" type="sibTrans" cxnId="{FE010C7C-ED85-4272-96EC-826215372AF4}">
      <dgm:prSet/>
      <dgm:spPr/>
      <dgm:t>
        <a:bodyPr/>
        <a:lstStyle/>
        <a:p>
          <a:endParaRPr lang="de-DE">
            <a:latin typeface="Arial" panose="020B0604020202020204" pitchFamily="34" charset="0"/>
            <a:cs typeface="Arial" panose="020B0604020202020204" pitchFamily="34" charset="0"/>
          </a:endParaRPr>
        </a:p>
      </dgm:t>
    </dgm:pt>
    <dgm:pt modelId="{835043A3-3D51-43FB-B2D7-8FC1F9B80996}">
      <dgm:prSet phldrT="[Text]" custT="1"/>
      <dgm:spPr>
        <a:solidFill>
          <a:schemeClr val="accent1"/>
        </a:solidFill>
        <a:ln>
          <a:solidFill>
            <a:schemeClr val="accent1"/>
          </a:solidFill>
        </a:ln>
      </dgm:spPr>
      <dgm:t>
        <a:bodyPr/>
        <a:lstStyle/>
        <a:p>
          <a:r>
            <a:rPr lang="de-DE" sz="1000" b="1" dirty="0" smtClean="0">
              <a:latin typeface="Arial" panose="020B0604020202020204" pitchFamily="34" charset="0"/>
              <a:cs typeface="Arial" panose="020B0604020202020204" pitchFamily="34" charset="0"/>
            </a:rPr>
            <a:t>… beschließt</a:t>
          </a:r>
          <a:endParaRPr lang="de-DE" sz="1000" b="1" dirty="0">
            <a:latin typeface="Arial" panose="020B0604020202020204" pitchFamily="34" charset="0"/>
            <a:cs typeface="Arial" panose="020B0604020202020204" pitchFamily="34" charset="0"/>
          </a:endParaRPr>
        </a:p>
      </dgm:t>
    </dgm:pt>
    <dgm:pt modelId="{5EE44AC3-B30B-42D4-8D83-916271581B5A}" type="parTrans" cxnId="{DB1E6267-2AB6-41CB-9CF0-98397525EF1B}">
      <dgm:prSet/>
      <dgm:spPr/>
      <dgm:t>
        <a:bodyPr/>
        <a:lstStyle/>
        <a:p>
          <a:endParaRPr lang="de-DE">
            <a:latin typeface="Arial" panose="020B0604020202020204" pitchFamily="34" charset="0"/>
            <a:cs typeface="Arial" panose="020B0604020202020204" pitchFamily="34" charset="0"/>
          </a:endParaRPr>
        </a:p>
      </dgm:t>
    </dgm:pt>
    <dgm:pt modelId="{2E174322-FA7F-4DC4-B0D7-DDF9ADA6CCB0}" type="sibTrans" cxnId="{DB1E6267-2AB6-41CB-9CF0-98397525EF1B}">
      <dgm:prSet/>
      <dgm:spPr/>
      <dgm:t>
        <a:bodyPr/>
        <a:lstStyle/>
        <a:p>
          <a:endParaRPr lang="de-DE">
            <a:latin typeface="Arial" panose="020B0604020202020204" pitchFamily="34" charset="0"/>
            <a:cs typeface="Arial" panose="020B0604020202020204" pitchFamily="34" charset="0"/>
          </a:endParaRPr>
        </a:p>
      </dgm:t>
    </dgm:pt>
    <dgm:pt modelId="{A4815270-FA50-426F-A331-B4549CE0A020}">
      <dgm:prSet phldrT="[Text]" custT="1"/>
      <dgm:spPr>
        <a:ln w="57150">
          <a:solidFill>
            <a:schemeClr val="accent1"/>
          </a:solidFill>
        </a:ln>
      </dgm:spPr>
      <dgm:t>
        <a:bodyPr/>
        <a:lstStyle/>
        <a:p>
          <a:r>
            <a:rPr lang="de-DE" sz="1000" b="1" dirty="0" smtClean="0">
              <a:latin typeface="Arial" panose="020B0604020202020204" pitchFamily="34" charset="0"/>
              <a:cs typeface="Arial" panose="020B0604020202020204" pitchFamily="34" charset="0"/>
            </a:rPr>
            <a:t>Rechtsvorschriften für die Durchführung der Berufsbildung</a:t>
          </a:r>
          <a:endParaRPr lang="de-DE" sz="1000" b="1" dirty="0">
            <a:latin typeface="Arial" panose="020B0604020202020204" pitchFamily="34" charset="0"/>
            <a:cs typeface="Arial" panose="020B0604020202020204" pitchFamily="34" charset="0"/>
          </a:endParaRPr>
        </a:p>
      </dgm:t>
    </dgm:pt>
    <dgm:pt modelId="{3EAFB3F4-0300-4B8D-9E4F-87E34612B89C}" type="parTrans" cxnId="{20A53902-6DF6-489D-ACD4-F0F7CAC8313F}">
      <dgm:prSet/>
      <dgm:spPr/>
      <dgm:t>
        <a:bodyPr/>
        <a:lstStyle/>
        <a:p>
          <a:endParaRPr lang="de-DE">
            <a:latin typeface="Arial" panose="020B0604020202020204" pitchFamily="34" charset="0"/>
            <a:cs typeface="Arial" panose="020B0604020202020204" pitchFamily="34" charset="0"/>
          </a:endParaRPr>
        </a:p>
      </dgm:t>
    </dgm:pt>
    <dgm:pt modelId="{B2310C45-0797-483C-96A9-4A03CD670B7A}" type="sibTrans" cxnId="{20A53902-6DF6-489D-ACD4-F0F7CAC8313F}">
      <dgm:prSet/>
      <dgm:spPr/>
      <dgm:t>
        <a:bodyPr/>
        <a:lstStyle/>
        <a:p>
          <a:endParaRPr lang="de-DE">
            <a:latin typeface="Arial" panose="020B0604020202020204" pitchFamily="34" charset="0"/>
            <a:cs typeface="Arial" panose="020B0604020202020204" pitchFamily="34" charset="0"/>
          </a:endParaRPr>
        </a:p>
      </dgm:t>
    </dgm:pt>
    <dgm:pt modelId="{A9B22A07-8A1F-47F5-B53D-783B1EDDF3E8}">
      <dgm:prSet phldrT="[Text]" custT="1"/>
      <dgm:spPr>
        <a:ln w="38100">
          <a:solidFill>
            <a:srgbClr val="FFC000"/>
          </a:solidFill>
        </a:ln>
      </dgm:spPr>
      <dgm:t>
        <a:bodyPr/>
        <a:lstStyle/>
        <a:p>
          <a:r>
            <a:rPr lang="de-DE" sz="1000" dirty="0" smtClean="0">
              <a:latin typeface="Arial" panose="020B0604020202020204" pitchFamily="34" charset="0"/>
              <a:cs typeface="Arial" panose="020B0604020202020204" pitchFamily="34" charset="0"/>
            </a:rPr>
            <a:t>Umsetzung der vom LAB empfohlenen Maßnahmen</a:t>
          </a:r>
          <a:endParaRPr lang="de-DE" sz="1000" dirty="0">
            <a:latin typeface="Arial" panose="020B0604020202020204" pitchFamily="34" charset="0"/>
            <a:cs typeface="Arial" panose="020B0604020202020204" pitchFamily="34" charset="0"/>
          </a:endParaRPr>
        </a:p>
      </dgm:t>
    </dgm:pt>
    <dgm:pt modelId="{BA5D1605-33C3-4B3C-980C-A4017FF694C3}" type="parTrans" cxnId="{2B81A368-0A50-4F11-8452-03BE28C52E95}">
      <dgm:prSet/>
      <dgm:spPr/>
      <dgm:t>
        <a:bodyPr/>
        <a:lstStyle/>
        <a:p>
          <a:endParaRPr lang="de-DE">
            <a:latin typeface="Arial" panose="020B0604020202020204" pitchFamily="34" charset="0"/>
            <a:cs typeface="Arial" panose="020B0604020202020204" pitchFamily="34" charset="0"/>
          </a:endParaRPr>
        </a:p>
      </dgm:t>
    </dgm:pt>
    <dgm:pt modelId="{EF9F0856-2325-4C47-8DED-851AA4B27805}" type="sibTrans" cxnId="{2B81A368-0A50-4F11-8452-03BE28C52E95}">
      <dgm:prSet/>
      <dgm:spPr/>
      <dgm:t>
        <a:bodyPr/>
        <a:lstStyle/>
        <a:p>
          <a:endParaRPr lang="de-DE">
            <a:latin typeface="Arial" panose="020B0604020202020204" pitchFamily="34" charset="0"/>
            <a:cs typeface="Arial" panose="020B0604020202020204" pitchFamily="34" charset="0"/>
          </a:endParaRPr>
        </a:p>
      </dgm:t>
    </dgm:pt>
    <dgm:pt modelId="{B0110EE3-09FC-487A-BE22-D64B89C23501}">
      <dgm:prSet phldrT="[Text]" custT="1"/>
      <dgm:spPr>
        <a:ln w="28575">
          <a:solidFill>
            <a:srgbClr val="FFC000"/>
          </a:solidFill>
        </a:ln>
      </dgm:spPr>
      <dgm:t>
        <a:bodyPr/>
        <a:lstStyle/>
        <a:p>
          <a:r>
            <a:rPr lang="de-DE" sz="1000" dirty="0" smtClean="0">
              <a:latin typeface="Arial" panose="020B0604020202020204" pitchFamily="34" charset="0"/>
              <a:cs typeface="Arial" panose="020B0604020202020204" pitchFamily="34" charset="0"/>
            </a:rPr>
            <a:t>Wesentliche inhaltliche Änderungen des Ausbildungsvertrags-musters</a:t>
          </a:r>
          <a:endParaRPr lang="de-DE" sz="1000" dirty="0">
            <a:latin typeface="Arial" panose="020B0604020202020204" pitchFamily="34" charset="0"/>
            <a:cs typeface="Arial" panose="020B0604020202020204" pitchFamily="34" charset="0"/>
          </a:endParaRPr>
        </a:p>
      </dgm:t>
    </dgm:pt>
    <dgm:pt modelId="{918A1697-A889-490A-9F9E-8A55F4A7ED06}" type="parTrans" cxnId="{DDB23BFE-05B0-4C2D-BA31-BB84D24DFE8A}">
      <dgm:prSet/>
      <dgm:spPr/>
      <dgm:t>
        <a:bodyPr/>
        <a:lstStyle/>
        <a:p>
          <a:endParaRPr lang="de-DE">
            <a:latin typeface="Arial" panose="020B0604020202020204" pitchFamily="34" charset="0"/>
            <a:cs typeface="Arial" panose="020B0604020202020204" pitchFamily="34" charset="0"/>
          </a:endParaRPr>
        </a:p>
      </dgm:t>
    </dgm:pt>
    <dgm:pt modelId="{48A055DC-0D09-45E3-B199-74B70477EF36}" type="sibTrans" cxnId="{DDB23BFE-05B0-4C2D-BA31-BB84D24DFE8A}">
      <dgm:prSet/>
      <dgm:spPr/>
      <dgm:t>
        <a:bodyPr/>
        <a:lstStyle/>
        <a:p>
          <a:endParaRPr lang="de-DE">
            <a:latin typeface="Arial" panose="020B0604020202020204" pitchFamily="34" charset="0"/>
            <a:cs typeface="Arial" panose="020B0604020202020204" pitchFamily="34" charset="0"/>
          </a:endParaRPr>
        </a:p>
      </dgm:t>
    </dgm:pt>
    <dgm:pt modelId="{C4576DD4-DA34-435C-A893-CA1155F29B37}">
      <dgm:prSet phldrT="[Text]" custT="1"/>
      <dgm:spPr>
        <a:ln w="28575">
          <a:solidFill>
            <a:srgbClr val="FFC000"/>
          </a:solidFill>
        </a:ln>
      </dgm:spPr>
      <dgm:t>
        <a:bodyPr/>
        <a:lstStyle/>
        <a:p>
          <a:r>
            <a:rPr lang="de-DE" sz="1000" b="1" dirty="0" smtClean="0">
              <a:latin typeface="Arial" panose="020B0604020202020204" pitchFamily="34" charset="0"/>
              <a:cs typeface="Arial" panose="020B0604020202020204" pitchFamily="34" charset="0"/>
            </a:rPr>
            <a:t> in allen wichtigen Angelegenheiten der beruflichen Bildung</a:t>
          </a:r>
          <a:endParaRPr lang="de-DE" sz="1000" b="1" dirty="0">
            <a:latin typeface="Arial" panose="020B0604020202020204" pitchFamily="34" charset="0"/>
            <a:cs typeface="Arial" panose="020B0604020202020204" pitchFamily="34" charset="0"/>
          </a:endParaRPr>
        </a:p>
      </dgm:t>
    </dgm:pt>
    <dgm:pt modelId="{27A606ED-7FDE-4E5D-AA74-A6EF54E146B6}" type="parTrans" cxnId="{758AD571-A04B-4C4F-9B34-BA46A5260766}">
      <dgm:prSet/>
      <dgm:spPr/>
      <dgm:t>
        <a:bodyPr/>
        <a:lstStyle/>
        <a:p>
          <a:endParaRPr lang="de-DE">
            <a:latin typeface="Arial" panose="020B0604020202020204" pitchFamily="34" charset="0"/>
            <a:cs typeface="Arial" panose="020B0604020202020204" pitchFamily="34" charset="0"/>
          </a:endParaRPr>
        </a:p>
      </dgm:t>
    </dgm:pt>
    <dgm:pt modelId="{9B3DF980-E427-4BA2-9428-AA1D78DD2F1B}" type="sibTrans" cxnId="{758AD571-A04B-4C4F-9B34-BA46A5260766}">
      <dgm:prSet/>
      <dgm:spPr/>
      <dgm:t>
        <a:bodyPr/>
        <a:lstStyle/>
        <a:p>
          <a:endParaRPr lang="de-DE">
            <a:latin typeface="Arial" panose="020B0604020202020204" pitchFamily="34" charset="0"/>
            <a:cs typeface="Arial" panose="020B0604020202020204" pitchFamily="34" charset="0"/>
          </a:endParaRPr>
        </a:p>
      </dgm:t>
    </dgm:pt>
    <dgm:pt modelId="{68738A26-A423-4010-91A6-0D5DF7735D0B}">
      <dgm:prSet phldrT="[Text]" custT="1"/>
      <dgm:spPr>
        <a:solidFill>
          <a:srgbClr val="FFFF00"/>
        </a:solidFill>
        <a:ln>
          <a:noFill/>
        </a:ln>
      </dgm:spPr>
      <dgm:t>
        <a:bodyPr/>
        <a:lstStyle/>
        <a:p>
          <a:r>
            <a:rPr lang="de-DE" sz="1000" b="1" dirty="0" smtClean="0">
              <a:solidFill>
                <a:schemeClr val="tx1"/>
              </a:solidFill>
              <a:latin typeface="Arial" panose="020B0604020202020204" pitchFamily="34" charset="0"/>
              <a:cs typeface="Arial" panose="020B0604020202020204" pitchFamily="34" charset="0"/>
            </a:rPr>
            <a:t>… ist zu unterrichten</a:t>
          </a:r>
          <a:endParaRPr lang="de-DE" sz="1000" b="1" i="0" baseline="0" dirty="0">
            <a:solidFill>
              <a:schemeClr val="tx1"/>
            </a:solidFill>
            <a:latin typeface="Arial" panose="020B0604020202020204" pitchFamily="34" charset="0"/>
            <a:cs typeface="Arial" panose="020B0604020202020204" pitchFamily="34" charset="0"/>
          </a:endParaRPr>
        </a:p>
      </dgm:t>
    </dgm:pt>
    <dgm:pt modelId="{42809D08-C47F-40F4-8902-41701A9873BA}" type="parTrans" cxnId="{D42AC468-7A20-4307-8A44-BA40DAE864E0}">
      <dgm:prSet/>
      <dgm:spPr/>
      <dgm:t>
        <a:bodyPr/>
        <a:lstStyle/>
        <a:p>
          <a:endParaRPr lang="de-DE">
            <a:latin typeface="Arial" panose="020B0604020202020204" pitchFamily="34" charset="0"/>
            <a:cs typeface="Arial" panose="020B0604020202020204" pitchFamily="34" charset="0"/>
          </a:endParaRPr>
        </a:p>
      </dgm:t>
    </dgm:pt>
    <dgm:pt modelId="{B56A6475-7BB2-41F7-909A-6262068D8265}" type="sibTrans" cxnId="{D42AC468-7A20-4307-8A44-BA40DAE864E0}">
      <dgm:prSet/>
      <dgm:spPr/>
      <dgm:t>
        <a:bodyPr/>
        <a:lstStyle/>
        <a:p>
          <a:endParaRPr lang="de-DE">
            <a:latin typeface="Arial" panose="020B0604020202020204" pitchFamily="34" charset="0"/>
            <a:cs typeface="Arial" panose="020B0604020202020204" pitchFamily="34" charset="0"/>
          </a:endParaRPr>
        </a:p>
      </dgm:t>
    </dgm:pt>
    <dgm:pt modelId="{2A274F73-95ED-4303-81A6-99E1774A5F8E}">
      <dgm:prSet phldrT="[Text]" custT="1"/>
      <dgm:spPr/>
      <dgm:t>
        <a:bodyPr/>
        <a:lstStyle/>
        <a:p>
          <a:r>
            <a:rPr lang="de-DE" sz="1600" b="1" i="0" baseline="0" dirty="0" smtClean="0">
              <a:latin typeface="Arial" panose="020B0604020202020204" pitchFamily="34" charset="0"/>
              <a:cs typeface="Arial" panose="020B0604020202020204" pitchFamily="34" charset="0"/>
            </a:rPr>
            <a:t>Aufgaben des BBA</a:t>
          </a:r>
          <a:endParaRPr lang="de-DE" sz="1600" b="1" i="0" baseline="0" dirty="0">
            <a:latin typeface="Arial" panose="020B0604020202020204" pitchFamily="34" charset="0"/>
            <a:cs typeface="Arial" panose="020B0604020202020204" pitchFamily="34" charset="0"/>
          </a:endParaRPr>
        </a:p>
      </dgm:t>
    </dgm:pt>
    <dgm:pt modelId="{E083DB91-B671-4D12-B114-6644CADE9769}" type="parTrans" cxnId="{4B62E2A2-1756-4B2D-A24C-782E532D76BE}">
      <dgm:prSet/>
      <dgm:spPr/>
      <dgm:t>
        <a:bodyPr/>
        <a:lstStyle/>
        <a:p>
          <a:endParaRPr lang="de-DE"/>
        </a:p>
      </dgm:t>
    </dgm:pt>
    <dgm:pt modelId="{C8419E3E-6399-44A7-B4C5-F5185CF99C35}" type="sibTrans" cxnId="{4B62E2A2-1756-4B2D-A24C-782E532D76BE}">
      <dgm:prSet/>
      <dgm:spPr/>
      <dgm:t>
        <a:bodyPr/>
        <a:lstStyle/>
        <a:p>
          <a:endParaRPr lang="de-DE"/>
        </a:p>
      </dgm:t>
    </dgm:pt>
    <dgm:pt modelId="{F359331E-334B-485A-AEDE-3098982DBA29}" type="asst">
      <dgm:prSet custT="1"/>
      <dgm:spPr>
        <a:solidFill>
          <a:schemeClr val="bg2"/>
        </a:solidFill>
        <a:ln w="28575">
          <a:solidFill>
            <a:srgbClr val="FF33CC"/>
          </a:solidFill>
        </a:ln>
      </dgm:spPr>
      <dgm:t>
        <a:bodyPr/>
        <a:lstStyle/>
        <a:p>
          <a:r>
            <a:rPr lang="de-DE" sz="1050" dirty="0" smtClean="0">
              <a:solidFill>
                <a:schemeClr val="tx1"/>
              </a:solidFill>
              <a:latin typeface="Arial" panose="020B0604020202020204" pitchFamily="34" charset="0"/>
              <a:cs typeface="Arial" panose="020B0604020202020204" pitchFamily="34" charset="0"/>
            </a:rPr>
            <a:t>… hat im Rahmen seiner Aufgaben auf eine stetige Entwicklung der Qualität der beruflichen Bildung hinzuwirken</a:t>
          </a:r>
          <a:endParaRPr lang="de-DE" sz="1050" dirty="0">
            <a:solidFill>
              <a:schemeClr val="tx1"/>
            </a:solidFill>
            <a:latin typeface="Arial" panose="020B0604020202020204" pitchFamily="34" charset="0"/>
            <a:cs typeface="Arial" panose="020B0604020202020204" pitchFamily="34" charset="0"/>
          </a:endParaRPr>
        </a:p>
      </dgm:t>
    </dgm:pt>
    <dgm:pt modelId="{605D46EE-678C-4495-9995-D052D677109A}" type="parTrans" cxnId="{5495F5FF-3086-48BB-9742-EFD87DB990FC}">
      <dgm:prSet/>
      <dgm:spPr/>
      <dgm:t>
        <a:bodyPr/>
        <a:lstStyle/>
        <a:p>
          <a:endParaRPr lang="de-DE"/>
        </a:p>
      </dgm:t>
    </dgm:pt>
    <dgm:pt modelId="{DFB46CC0-CCEF-436A-B3E2-75C038204EBF}" type="sibTrans" cxnId="{5495F5FF-3086-48BB-9742-EFD87DB990FC}">
      <dgm:prSet/>
      <dgm:spPr/>
      <dgm:t>
        <a:bodyPr/>
        <a:lstStyle/>
        <a:p>
          <a:endParaRPr lang="de-DE"/>
        </a:p>
      </dgm:t>
    </dgm:pt>
    <dgm:pt modelId="{3C472FD6-A0C6-403D-83D1-58632ED895DC}" type="asst">
      <dgm:prSet custT="1"/>
      <dgm:spPr>
        <a:solidFill>
          <a:srgbClr val="002060"/>
        </a:solidFill>
      </dgm:spPr>
      <dgm:t>
        <a:bodyPr/>
        <a:lstStyle/>
        <a:p>
          <a:r>
            <a:rPr lang="de-DE" sz="1050" b="1" dirty="0" smtClean="0">
              <a:latin typeface="Arial" panose="020B0604020202020204" pitchFamily="34" charset="0"/>
              <a:cs typeface="Arial" panose="020B0604020202020204" pitchFamily="34" charset="0"/>
            </a:rPr>
            <a:t>Geschäftsordnung</a:t>
          </a:r>
        </a:p>
        <a:p>
          <a:r>
            <a:rPr lang="de-DE" sz="1050" b="1" dirty="0" smtClean="0">
              <a:latin typeface="Arial" panose="020B0604020202020204" pitchFamily="34" charset="0"/>
              <a:cs typeface="Arial" panose="020B0604020202020204" pitchFamily="34" charset="0"/>
            </a:rPr>
            <a:t>+ Bildung von Unterausschüssen</a:t>
          </a:r>
          <a:endParaRPr lang="de-DE" sz="1050" b="1" dirty="0">
            <a:latin typeface="Arial" panose="020B0604020202020204" pitchFamily="34" charset="0"/>
            <a:cs typeface="Arial" panose="020B0604020202020204" pitchFamily="34" charset="0"/>
          </a:endParaRPr>
        </a:p>
      </dgm:t>
    </dgm:pt>
    <dgm:pt modelId="{03530549-E592-4B16-8BDA-EA0F406A7EB0}" type="parTrans" cxnId="{5B1EA92B-0BCC-492F-9DB1-CE01E67B3CDB}">
      <dgm:prSet/>
      <dgm:spPr/>
      <dgm:t>
        <a:bodyPr/>
        <a:lstStyle/>
        <a:p>
          <a:endParaRPr lang="de-DE"/>
        </a:p>
      </dgm:t>
    </dgm:pt>
    <dgm:pt modelId="{D5C5D625-EB8D-4079-BA6B-0060BFD66EF2}" type="sibTrans" cxnId="{5B1EA92B-0BCC-492F-9DB1-CE01E67B3CDB}">
      <dgm:prSet/>
      <dgm:spPr/>
      <dgm:t>
        <a:bodyPr/>
        <a:lstStyle/>
        <a:p>
          <a:endParaRPr lang="de-DE"/>
        </a:p>
      </dgm:t>
    </dgm:pt>
    <dgm:pt modelId="{7B1D75CF-82F5-4796-9224-D3E667DE3F6F}" type="pres">
      <dgm:prSet presAssocID="{114DB228-6D19-4D5F-887F-3A7136A113EB}" presName="hierChild1" presStyleCnt="0">
        <dgm:presLayoutVars>
          <dgm:orgChart val="1"/>
          <dgm:chPref val="1"/>
          <dgm:dir/>
          <dgm:animOne val="branch"/>
          <dgm:animLvl val="lvl"/>
          <dgm:resizeHandles/>
        </dgm:presLayoutVars>
      </dgm:prSet>
      <dgm:spPr/>
      <dgm:t>
        <a:bodyPr/>
        <a:lstStyle/>
        <a:p>
          <a:endParaRPr lang="de-DE"/>
        </a:p>
      </dgm:t>
    </dgm:pt>
    <dgm:pt modelId="{3F46629A-E19B-4D63-985B-AF1BE863EFBA}" type="pres">
      <dgm:prSet presAssocID="{2A274F73-95ED-4303-81A6-99E1774A5F8E}" presName="hierRoot1" presStyleCnt="0">
        <dgm:presLayoutVars>
          <dgm:hierBranch val="init"/>
        </dgm:presLayoutVars>
      </dgm:prSet>
      <dgm:spPr/>
    </dgm:pt>
    <dgm:pt modelId="{669ACED3-7789-4609-B1EE-E520D797D3E7}" type="pres">
      <dgm:prSet presAssocID="{2A274F73-95ED-4303-81A6-99E1774A5F8E}" presName="rootComposite1" presStyleCnt="0"/>
      <dgm:spPr/>
    </dgm:pt>
    <dgm:pt modelId="{47051665-1F2B-4FBF-BA19-8B0A0EB40326}" type="pres">
      <dgm:prSet presAssocID="{2A274F73-95ED-4303-81A6-99E1774A5F8E}" presName="rootText1" presStyleLbl="node0" presStyleIdx="0" presStyleCnt="1">
        <dgm:presLayoutVars>
          <dgm:chPref val="3"/>
        </dgm:presLayoutVars>
      </dgm:prSet>
      <dgm:spPr/>
      <dgm:t>
        <a:bodyPr/>
        <a:lstStyle/>
        <a:p>
          <a:endParaRPr lang="de-DE"/>
        </a:p>
      </dgm:t>
    </dgm:pt>
    <dgm:pt modelId="{55C29572-5BE8-44DB-A626-BB6E2720D637}" type="pres">
      <dgm:prSet presAssocID="{2A274F73-95ED-4303-81A6-99E1774A5F8E}" presName="rootConnector1" presStyleLbl="node1" presStyleIdx="0" presStyleCnt="0"/>
      <dgm:spPr/>
      <dgm:t>
        <a:bodyPr/>
        <a:lstStyle/>
        <a:p>
          <a:endParaRPr lang="de-DE"/>
        </a:p>
      </dgm:t>
    </dgm:pt>
    <dgm:pt modelId="{F75DBFC6-4E60-45E6-84E7-6EC1ACE802B8}" type="pres">
      <dgm:prSet presAssocID="{2A274F73-95ED-4303-81A6-99E1774A5F8E}" presName="hierChild2" presStyleCnt="0"/>
      <dgm:spPr/>
    </dgm:pt>
    <dgm:pt modelId="{1A2A3E60-A873-45BE-9044-9C8A064E8E7E}" type="pres">
      <dgm:prSet presAssocID="{E7D7ABE0-8D17-4175-B3A5-AC568B911071}" presName="Name37" presStyleLbl="parChTrans1D2" presStyleIdx="0" presStyleCnt="5"/>
      <dgm:spPr/>
      <dgm:t>
        <a:bodyPr/>
        <a:lstStyle/>
        <a:p>
          <a:endParaRPr lang="de-DE"/>
        </a:p>
      </dgm:t>
    </dgm:pt>
    <dgm:pt modelId="{9763FBA1-2514-43BC-AA36-70BC97625FFE}" type="pres">
      <dgm:prSet presAssocID="{3677A4CB-4B05-457C-8810-3526D18AD011}" presName="hierRoot2" presStyleCnt="0">
        <dgm:presLayoutVars>
          <dgm:hierBranch val="init"/>
        </dgm:presLayoutVars>
      </dgm:prSet>
      <dgm:spPr/>
    </dgm:pt>
    <dgm:pt modelId="{29CCBA00-484D-494C-BD65-DC187B80E696}" type="pres">
      <dgm:prSet presAssocID="{3677A4CB-4B05-457C-8810-3526D18AD011}" presName="rootComposite" presStyleCnt="0"/>
      <dgm:spPr/>
    </dgm:pt>
    <dgm:pt modelId="{132BC5A6-B86A-40D3-84E0-7C809FEDEE09}" type="pres">
      <dgm:prSet presAssocID="{3677A4CB-4B05-457C-8810-3526D18AD011}" presName="rootText" presStyleLbl="node2" presStyleIdx="0" presStyleCnt="3">
        <dgm:presLayoutVars>
          <dgm:chPref val="3"/>
        </dgm:presLayoutVars>
      </dgm:prSet>
      <dgm:spPr/>
      <dgm:t>
        <a:bodyPr/>
        <a:lstStyle/>
        <a:p>
          <a:endParaRPr lang="de-DE"/>
        </a:p>
      </dgm:t>
    </dgm:pt>
    <dgm:pt modelId="{72B31E42-52FB-48FE-B67D-718FCD99CEAC}" type="pres">
      <dgm:prSet presAssocID="{3677A4CB-4B05-457C-8810-3526D18AD011}" presName="rootConnector" presStyleLbl="node2" presStyleIdx="0" presStyleCnt="3"/>
      <dgm:spPr/>
      <dgm:t>
        <a:bodyPr/>
        <a:lstStyle/>
        <a:p>
          <a:endParaRPr lang="de-DE"/>
        </a:p>
      </dgm:t>
    </dgm:pt>
    <dgm:pt modelId="{16545B15-CC9B-4E27-BC7A-18F795D7AD86}" type="pres">
      <dgm:prSet presAssocID="{3677A4CB-4B05-457C-8810-3526D18AD011}" presName="hierChild4" presStyleCnt="0"/>
      <dgm:spPr/>
    </dgm:pt>
    <dgm:pt modelId="{0CD0C4A9-A3D8-4162-B253-F8C04698F0A9}" type="pres">
      <dgm:prSet presAssocID="{27A606ED-7FDE-4E5D-AA74-A6EF54E146B6}" presName="Name37" presStyleLbl="parChTrans1D3" presStyleIdx="0" presStyleCnt="6"/>
      <dgm:spPr/>
      <dgm:t>
        <a:bodyPr/>
        <a:lstStyle/>
        <a:p>
          <a:endParaRPr lang="de-DE"/>
        </a:p>
      </dgm:t>
    </dgm:pt>
    <dgm:pt modelId="{AF3A6FFC-93B3-4123-9758-85DC42EE3474}" type="pres">
      <dgm:prSet presAssocID="{C4576DD4-DA34-435C-A893-CA1155F29B37}" presName="hierRoot2" presStyleCnt="0">
        <dgm:presLayoutVars>
          <dgm:hierBranch val="init"/>
        </dgm:presLayoutVars>
      </dgm:prSet>
      <dgm:spPr/>
    </dgm:pt>
    <dgm:pt modelId="{2977BB89-3F4B-430F-8040-FDD860FE2669}" type="pres">
      <dgm:prSet presAssocID="{C4576DD4-DA34-435C-A893-CA1155F29B37}" presName="rootComposite" presStyleCnt="0"/>
      <dgm:spPr/>
    </dgm:pt>
    <dgm:pt modelId="{4AFB345E-80CC-45D9-B01E-8DE3D2D210A0}" type="pres">
      <dgm:prSet presAssocID="{C4576DD4-DA34-435C-A893-CA1155F29B37}" presName="rootText" presStyleLbl="node3" presStyleIdx="0" presStyleCnt="6" custLinFactNeighborX="-4528" custLinFactNeighborY="95208">
        <dgm:presLayoutVars>
          <dgm:chPref val="3"/>
        </dgm:presLayoutVars>
      </dgm:prSet>
      <dgm:spPr/>
      <dgm:t>
        <a:bodyPr/>
        <a:lstStyle/>
        <a:p>
          <a:endParaRPr lang="de-DE"/>
        </a:p>
      </dgm:t>
    </dgm:pt>
    <dgm:pt modelId="{30F71670-EF7B-46AC-9F4C-D720186A413A}" type="pres">
      <dgm:prSet presAssocID="{C4576DD4-DA34-435C-A893-CA1155F29B37}" presName="rootConnector" presStyleLbl="node3" presStyleIdx="0" presStyleCnt="6"/>
      <dgm:spPr/>
      <dgm:t>
        <a:bodyPr/>
        <a:lstStyle/>
        <a:p>
          <a:endParaRPr lang="de-DE"/>
        </a:p>
      </dgm:t>
    </dgm:pt>
    <dgm:pt modelId="{FD272F39-384C-426B-9BFF-E94B01C5F591}" type="pres">
      <dgm:prSet presAssocID="{C4576DD4-DA34-435C-A893-CA1155F29B37}" presName="hierChild4" presStyleCnt="0"/>
      <dgm:spPr/>
    </dgm:pt>
    <dgm:pt modelId="{BCDDE0DB-EAB1-45E5-B0C9-D05739CE4BAE}" type="pres">
      <dgm:prSet presAssocID="{C4576DD4-DA34-435C-A893-CA1155F29B37}" presName="hierChild5" presStyleCnt="0"/>
      <dgm:spPr/>
    </dgm:pt>
    <dgm:pt modelId="{01E51B39-B835-44D4-897E-B76A54558362}" type="pres">
      <dgm:prSet presAssocID="{499327B4-775D-49B9-95FF-424C90D90F5E}" presName="Name37" presStyleLbl="parChTrans1D3" presStyleIdx="1" presStyleCnt="6"/>
      <dgm:spPr/>
      <dgm:t>
        <a:bodyPr/>
        <a:lstStyle/>
        <a:p>
          <a:endParaRPr lang="de-DE"/>
        </a:p>
      </dgm:t>
    </dgm:pt>
    <dgm:pt modelId="{D3A27594-7126-43E2-AFED-955812BD474E}" type="pres">
      <dgm:prSet presAssocID="{928BA853-66A8-49AB-8EE9-7C5C39746A10}" presName="hierRoot2" presStyleCnt="0">
        <dgm:presLayoutVars>
          <dgm:hierBranch val="init"/>
        </dgm:presLayoutVars>
      </dgm:prSet>
      <dgm:spPr/>
    </dgm:pt>
    <dgm:pt modelId="{71672836-934B-4AB4-8E66-0679CB9E21F7}" type="pres">
      <dgm:prSet presAssocID="{928BA853-66A8-49AB-8EE9-7C5C39746A10}" presName="rootComposite" presStyleCnt="0"/>
      <dgm:spPr/>
    </dgm:pt>
    <dgm:pt modelId="{29BE1776-C5F9-4505-AE99-2108D18C2F4F}" type="pres">
      <dgm:prSet presAssocID="{928BA853-66A8-49AB-8EE9-7C5C39746A10}" presName="rootText" presStyleLbl="node3" presStyleIdx="1" presStyleCnt="6" custLinFactX="-39937" custLinFactNeighborX="-100000" custLinFactNeighborY="-97564">
        <dgm:presLayoutVars>
          <dgm:chPref val="3"/>
        </dgm:presLayoutVars>
      </dgm:prSet>
      <dgm:spPr/>
      <dgm:t>
        <a:bodyPr/>
        <a:lstStyle/>
        <a:p>
          <a:endParaRPr lang="de-DE"/>
        </a:p>
      </dgm:t>
    </dgm:pt>
    <dgm:pt modelId="{2FF04634-B6FC-4004-BBE4-531DD33026EA}" type="pres">
      <dgm:prSet presAssocID="{928BA853-66A8-49AB-8EE9-7C5C39746A10}" presName="rootConnector" presStyleLbl="node3" presStyleIdx="1" presStyleCnt="6"/>
      <dgm:spPr/>
      <dgm:t>
        <a:bodyPr/>
        <a:lstStyle/>
        <a:p>
          <a:endParaRPr lang="de-DE"/>
        </a:p>
      </dgm:t>
    </dgm:pt>
    <dgm:pt modelId="{78AB42EF-66B6-43CB-B723-AF683A974313}" type="pres">
      <dgm:prSet presAssocID="{928BA853-66A8-49AB-8EE9-7C5C39746A10}" presName="hierChild4" presStyleCnt="0"/>
      <dgm:spPr/>
    </dgm:pt>
    <dgm:pt modelId="{6E6EB283-7AE5-4CA2-A9EF-91C8194F4530}" type="pres">
      <dgm:prSet presAssocID="{928BA853-66A8-49AB-8EE9-7C5C39746A10}" presName="hierChild5" presStyleCnt="0"/>
      <dgm:spPr/>
    </dgm:pt>
    <dgm:pt modelId="{A3033E64-516F-463A-9CC4-C67C1F2E58D5}" type="pres">
      <dgm:prSet presAssocID="{BA5D1605-33C3-4B3C-980C-A4017FF694C3}" presName="Name37" presStyleLbl="parChTrans1D3" presStyleIdx="2" presStyleCnt="6"/>
      <dgm:spPr/>
      <dgm:t>
        <a:bodyPr/>
        <a:lstStyle/>
        <a:p>
          <a:endParaRPr lang="de-DE"/>
        </a:p>
      </dgm:t>
    </dgm:pt>
    <dgm:pt modelId="{E8A2CCA2-D61C-411E-A60C-8A9618DA229E}" type="pres">
      <dgm:prSet presAssocID="{A9B22A07-8A1F-47F5-B53D-783B1EDDF3E8}" presName="hierRoot2" presStyleCnt="0">
        <dgm:presLayoutVars>
          <dgm:hierBranch val="init"/>
        </dgm:presLayoutVars>
      </dgm:prSet>
      <dgm:spPr/>
    </dgm:pt>
    <dgm:pt modelId="{4F8C80C3-B1CE-466E-9D55-AA6430F51A2F}" type="pres">
      <dgm:prSet presAssocID="{A9B22A07-8A1F-47F5-B53D-783B1EDDF3E8}" presName="rootComposite" presStyleCnt="0"/>
      <dgm:spPr/>
    </dgm:pt>
    <dgm:pt modelId="{C8AE731E-1456-49D7-8ED2-67641E49D882}" type="pres">
      <dgm:prSet presAssocID="{A9B22A07-8A1F-47F5-B53D-783B1EDDF3E8}" presName="rootText" presStyleLbl="node3" presStyleIdx="2" presStyleCnt="6">
        <dgm:presLayoutVars>
          <dgm:chPref val="3"/>
        </dgm:presLayoutVars>
      </dgm:prSet>
      <dgm:spPr/>
      <dgm:t>
        <a:bodyPr/>
        <a:lstStyle/>
        <a:p>
          <a:endParaRPr lang="de-DE"/>
        </a:p>
      </dgm:t>
    </dgm:pt>
    <dgm:pt modelId="{3E90CB18-1D06-4F81-BCA8-18B2EC19C0A9}" type="pres">
      <dgm:prSet presAssocID="{A9B22A07-8A1F-47F5-B53D-783B1EDDF3E8}" presName="rootConnector" presStyleLbl="node3" presStyleIdx="2" presStyleCnt="6"/>
      <dgm:spPr/>
      <dgm:t>
        <a:bodyPr/>
        <a:lstStyle/>
        <a:p>
          <a:endParaRPr lang="de-DE"/>
        </a:p>
      </dgm:t>
    </dgm:pt>
    <dgm:pt modelId="{42DC0FCD-E181-4031-A4E2-AD7314DA00D8}" type="pres">
      <dgm:prSet presAssocID="{A9B22A07-8A1F-47F5-B53D-783B1EDDF3E8}" presName="hierChild4" presStyleCnt="0"/>
      <dgm:spPr/>
    </dgm:pt>
    <dgm:pt modelId="{B0D7BFFE-7BC3-47DE-A251-3A7C464D3D35}" type="pres">
      <dgm:prSet presAssocID="{A9B22A07-8A1F-47F5-B53D-783B1EDDF3E8}" presName="hierChild5" presStyleCnt="0"/>
      <dgm:spPr/>
    </dgm:pt>
    <dgm:pt modelId="{9B7DC838-7404-443C-98F0-E21891E04A1E}" type="pres">
      <dgm:prSet presAssocID="{918A1697-A889-490A-9F9E-8A55F4A7ED06}" presName="Name37" presStyleLbl="parChTrans1D3" presStyleIdx="3" presStyleCnt="6"/>
      <dgm:spPr/>
      <dgm:t>
        <a:bodyPr/>
        <a:lstStyle/>
        <a:p>
          <a:endParaRPr lang="de-DE"/>
        </a:p>
      </dgm:t>
    </dgm:pt>
    <dgm:pt modelId="{83594331-1D32-4C0C-9359-7D637B3517E1}" type="pres">
      <dgm:prSet presAssocID="{B0110EE3-09FC-487A-BE22-D64B89C23501}" presName="hierRoot2" presStyleCnt="0">
        <dgm:presLayoutVars>
          <dgm:hierBranch val="init"/>
        </dgm:presLayoutVars>
      </dgm:prSet>
      <dgm:spPr/>
    </dgm:pt>
    <dgm:pt modelId="{1A955FAD-C716-4A30-B62A-CD24FDFDFBC3}" type="pres">
      <dgm:prSet presAssocID="{B0110EE3-09FC-487A-BE22-D64B89C23501}" presName="rootComposite" presStyleCnt="0"/>
      <dgm:spPr/>
    </dgm:pt>
    <dgm:pt modelId="{7B4D72A1-B01B-4ED8-ACD7-29D5B75A0861}" type="pres">
      <dgm:prSet presAssocID="{B0110EE3-09FC-487A-BE22-D64B89C23501}" presName="rootText" presStyleLbl="node3" presStyleIdx="3" presStyleCnt="6">
        <dgm:presLayoutVars>
          <dgm:chPref val="3"/>
        </dgm:presLayoutVars>
      </dgm:prSet>
      <dgm:spPr/>
      <dgm:t>
        <a:bodyPr/>
        <a:lstStyle/>
        <a:p>
          <a:endParaRPr lang="de-DE"/>
        </a:p>
      </dgm:t>
    </dgm:pt>
    <dgm:pt modelId="{B26B5D1F-A77B-4A48-A101-12B2BD05E2D8}" type="pres">
      <dgm:prSet presAssocID="{B0110EE3-09FC-487A-BE22-D64B89C23501}" presName="rootConnector" presStyleLbl="node3" presStyleIdx="3" presStyleCnt="6"/>
      <dgm:spPr/>
      <dgm:t>
        <a:bodyPr/>
        <a:lstStyle/>
        <a:p>
          <a:endParaRPr lang="de-DE"/>
        </a:p>
      </dgm:t>
    </dgm:pt>
    <dgm:pt modelId="{B9F9A0B9-2BA7-4158-AA7D-EBC32F697BA4}" type="pres">
      <dgm:prSet presAssocID="{B0110EE3-09FC-487A-BE22-D64B89C23501}" presName="hierChild4" presStyleCnt="0"/>
      <dgm:spPr/>
    </dgm:pt>
    <dgm:pt modelId="{1A1465E1-1545-4F7A-9536-A0FF2F80DD88}" type="pres">
      <dgm:prSet presAssocID="{B0110EE3-09FC-487A-BE22-D64B89C23501}" presName="hierChild5" presStyleCnt="0"/>
      <dgm:spPr/>
    </dgm:pt>
    <dgm:pt modelId="{ABFB4CC3-A98E-4B19-AC2C-A6B8FC74C034}" type="pres">
      <dgm:prSet presAssocID="{3677A4CB-4B05-457C-8810-3526D18AD011}" presName="hierChild5" presStyleCnt="0"/>
      <dgm:spPr/>
    </dgm:pt>
    <dgm:pt modelId="{DC70964C-E25F-407B-A216-A2E686E87962}" type="pres">
      <dgm:prSet presAssocID="{42809D08-C47F-40F4-8902-41701A9873BA}" presName="Name37" presStyleLbl="parChTrans1D2" presStyleIdx="1" presStyleCnt="5"/>
      <dgm:spPr/>
      <dgm:t>
        <a:bodyPr/>
        <a:lstStyle/>
        <a:p>
          <a:endParaRPr lang="de-DE"/>
        </a:p>
      </dgm:t>
    </dgm:pt>
    <dgm:pt modelId="{11B6B62F-C54A-412F-BFB7-9AACC2F41F51}" type="pres">
      <dgm:prSet presAssocID="{68738A26-A423-4010-91A6-0D5DF7735D0B}" presName="hierRoot2" presStyleCnt="0">
        <dgm:presLayoutVars>
          <dgm:hierBranch val="init"/>
        </dgm:presLayoutVars>
      </dgm:prSet>
      <dgm:spPr/>
    </dgm:pt>
    <dgm:pt modelId="{A4897579-95F8-45FD-B68F-75813459DDE4}" type="pres">
      <dgm:prSet presAssocID="{68738A26-A423-4010-91A6-0D5DF7735D0B}" presName="rootComposite" presStyleCnt="0"/>
      <dgm:spPr/>
    </dgm:pt>
    <dgm:pt modelId="{79D45B8A-3390-4C56-B4AB-63F051CD836F}" type="pres">
      <dgm:prSet presAssocID="{68738A26-A423-4010-91A6-0D5DF7735D0B}" presName="rootText" presStyleLbl="node2" presStyleIdx="1" presStyleCnt="3">
        <dgm:presLayoutVars>
          <dgm:chPref val="3"/>
        </dgm:presLayoutVars>
      </dgm:prSet>
      <dgm:spPr/>
      <dgm:t>
        <a:bodyPr/>
        <a:lstStyle/>
        <a:p>
          <a:endParaRPr lang="de-DE"/>
        </a:p>
      </dgm:t>
    </dgm:pt>
    <dgm:pt modelId="{019E2BA8-E458-4528-8B55-9380626CC004}" type="pres">
      <dgm:prSet presAssocID="{68738A26-A423-4010-91A6-0D5DF7735D0B}" presName="rootConnector" presStyleLbl="node2" presStyleIdx="1" presStyleCnt="3"/>
      <dgm:spPr/>
      <dgm:t>
        <a:bodyPr/>
        <a:lstStyle/>
        <a:p>
          <a:endParaRPr lang="de-DE"/>
        </a:p>
      </dgm:t>
    </dgm:pt>
    <dgm:pt modelId="{AF65C754-81E4-4762-853F-8278C2058EB1}" type="pres">
      <dgm:prSet presAssocID="{68738A26-A423-4010-91A6-0D5DF7735D0B}" presName="hierChild4" presStyleCnt="0"/>
      <dgm:spPr/>
    </dgm:pt>
    <dgm:pt modelId="{DF0F8516-7722-49EB-969F-7841259B4CEC}" type="pres">
      <dgm:prSet presAssocID="{5984B0EA-79C6-4041-B86C-A081B93BAFA5}" presName="Name37" presStyleLbl="parChTrans1D3" presStyleIdx="4" presStyleCnt="6"/>
      <dgm:spPr/>
      <dgm:t>
        <a:bodyPr/>
        <a:lstStyle/>
        <a:p>
          <a:endParaRPr lang="de-DE"/>
        </a:p>
      </dgm:t>
    </dgm:pt>
    <dgm:pt modelId="{A88A91F0-17B4-4EC2-AD0D-02E5014716B7}" type="pres">
      <dgm:prSet presAssocID="{B027E633-2CD6-4A71-83B2-1FF5923C0222}" presName="hierRoot2" presStyleCnt="0">
        <dgm:presLayoutVars>
          <dgm:hierBranch val="init"/>
        </dgm:presLayoutVars>
      </dgm:prSet>
      <dgm:spPr/>
    </dgm:pt>
    <dgm:pt modelId="{7C9F34A7-AA21-4AA7-B405-96924FC6FAF3}" type="pres">
      <dgm:prSet presAssocID="{B027E633-2CD6-4A71-83B2-1FF5923C0222}" presName="rootComposite" presStyleCnt="0"/>
      <dgm:spPr/>
    </dgm:pt>
    <dgm:pt modelId="{650A4939-BA40-4289-8D01-F5776D482943}" type="pres">
      <dgm:prSet presAssocID="{B027E633-2CD6-4A71-83B2-1FF5923C0222}" presName="rootText" presStyleLbl="node3" presStyleIdx="4" presStyleCnt="6">
        <dgm:presLayoutVars>
          <dgm:chPref val="3"/>
        </dgm:presLayoutVars>
      </dgm:prSet>
      <dgm:spPr/>
      <dgm:t>
        <a:bodyPr/>
        <a:lstStyle/>
        <a:p>
          <a:endParaRPr lang="de-DE"/>
        </a:p>
      </dgm:t>
    </dgm:pt>
    <dgm:pt modelId="{E2C386E3-34D1-4140-BD05-C29178CDF728}" type="pres">
      <dgm:prSet presAssocID="{B027E633-2CD6-4A71-83B2-1FF5923C0222}" presName="rootConnector" presStyleLbl="node3" presStyleIdx="4" presStyleCnt="6"/>
      <dgm:spPr/>
      <dgm:t>
        <a:bodyPr/>
        <a:lstStyle/>
        <a:p>
          <a:endParaRPr lang="de-DE"/>
        </a:p>
      </dgm:t>
    </dgm:pt>
    <dgm:pt modelId="{817FB2A5-58C4-4F18-9FA6-35394D345556}" type="pres">
      <dgm:prSet presAssocID="{B027E633-2CD6-4A71-83B2-1FF5923C0222}" presName="hierChild4" presStyleCnt="0"/>
      <dgm:spPr/>
    </dgm:pt>
    <dgm:pt modelId="{15D9F7E2-0515-4D48-ADED-0AAAAAD49DE6}" type="pres">
      <dgm:prSet presAssocID="{B027E633-2CD6-4A71-83B2-1FF5923C0222}" presName="hierChild5" presStyleCnt="0"/>
      <dgm:spPr/>
    </dgm:pt>
    <dgm:pt modelId="{66BFF976-764F-443E-8983-F58C1BC4A9B3}" type="pres">
      <dgm:prSet presAssocID="{68738A26-A423-4010-91A6-0D5DF7735D0B}" presName="hierChild5" presStyleCnt="0"/>
      <dgm:spPr/>
    </dgm:pt>
    <dgm:pt modelId="{F713B310-E3A5-47AB-A1CF-359459F7606E}" type="pres">
      <dgm:prSet presAssocID="{5EE44AC3-B30B-42D4-8D83-916271581B5A}" presName="Name37" presStyleLbl="parChTrans1D2" presStyleIdx="2" presStyleCnt="5"/>
      <dgm:spPr/>
      <dgm:t>
        <a:bodyPr/>
        <a:lstStyle/>
        <a:p>
          <a:endParaRPr lang="de-DE"/>
        </a:p>
      </dgm:t>
    </dgm:pt>
    <dgm:pt modelId="{CE187AF6-6E3F-46CA-B8A5-80F5179F76F8}" type="pres">
      <dgm:prSet presAssocID="{835043A3-3D51-43FB-B2D7-8FC1F9B80996}" presName="hierRoot2" presStyleCnt="0">
        <dgm:presLayoutVars>
          <dgm:hierBranch val="init"/>
        </dgm:presLayoutVars>
      </dgm:prSet>
      <dgm:spPr/>
    </dgm:pt>
    <dgm:pt modelId="{15C5A3E2-665D-4768-AA42-EB5709A35918}" type="pres">
      <dgm:prSet presAssocID="{835043A3-3D51-43FB-B2D7-8FC1F9B80996}" presName="rootComposite" presStyleCnt="0"/>
      <dgm:spPr/>
    </dgm:pt>
    <dgm:pt modelId="{E20AA8BE-CDAA-404A-9C6F-7125DD463A38}" type="pres">
      <dgm:prSet presAssocID="{835043A3-3D51-43FB-B2D7-8FC1F9B80996}" presName="rootText" presStyleLbl="node2" presStyleIdx="2" presStyleCnt="3">
        <dgm:presLayoutVars>
          <dgm:chPref val="3"/>
        </dgm:presLayoutVars>
      </dgm:prSet>
      <dgm:spPr/>
      <dgm:t>
        <a:bodyPr/>
        <a:lstStyle/>
        <a:p>
          <a:endParaRPr lang="de-DE"/>
        </a:p>
      </dgm:t>
    </dgm:pt>
    <dgm:pt modelId="{9D53C9E1-E22A-407B-84BD-E62850A98795}" type="pres">
      <dgm:prSet presAssocID="{835043A3-3D51-43FB-B2D7-8FC1F9B80996}" presName="rootConnector" presStyleLbl="node2" presStyleIdx="2" presStyleCnt="3"/>
      <dgm:spPr/>
      <dgm:t>
        <a:bodyPr/>
        <a:lstStyle/>
        <a:p>
          <a:endParaRPr lang="de-DE"/>
        </a:p>
      </dgm:t>
    </dgm:pt>
    <dgm:pt modelId="{E8446ED7-5836-451D-BAAB-EE2146AC39D1}" type="pres">
      <dgm:prSet presAssocID="{835043A3-3D51-43FB-B2D7-8FC1F9B80996}" presName="hierChild4" presStyleCnt="0"/>
      <dgm:spPr/>
    </dgm:pt>
    <dgm:pt modelId="{9468E5A0-6D4D-409A-9192-98EADCFFF4B0}" type="pres">
      <dgm:prSet presAssocID="{3EAFB3F4-0300-4B8D-9E4F-87E34612B89C}" presName="Name37" presStyleLbl="parChTrans1D3" presStyleIdx="5" presStyleCnt="6"/>
      <dgm:spPr/>
      <dgm:t>
        <a:bodyPr/>
        <a:lstStyle/>
        <a:p>
          <a:endParaRPr lang="de-DE"/>
        </a:p>
      </dgm:t>
    </dgm:pt>
    <dgm:pt modelId="{304805FA-A4C0-43AE-8958-AD3CBBC15005}" type="pres">
      <dgm:prSet presAssocID="{A4815270-FA50-426F-A331-B4549CE0A020}" presName="hierRoot2" presStyleCnt="0">
        <dgm:presLayoutVars>
          <dgm:hierBranch val="init"/>
        </dgm:presLayoutVars>
      </dgm:prSet>
      <dgm:spPr/>
    </dgm:pt>
    <dgm:pt modelId="{53D03958-A391-422B-B078-8CE265C98F95}" type="pres">
      <dgm:prSet presAssocID="{A4815270-FA50-426F-A331-B4549CE0A020}" presName="rootComposite" presStyleCnt="0"/>
      <dgm:spPr/>
    </dgm:pt>
    <dgm:pt modelId="{0AABB6AB-6266-4888-AD4A-F00EBA2A7F43}" type="pres">
      <dgm:prSet presAssocID="{A4815270-FA50-426F-A331-B4549CE0A020}" presName="rootText" presStyleLbl="node3" presStyleIdx="5" presStyleCnt="6" custScaleX="106301" custScaleY="100808">
        <dgm:presLayoutVars>
          <dgm:chPref val="3"/>
        </dgm:presLayoutVars>
      </dgm:prSet>
      <dgm:spPr/>
      <dgm:t>
        <a:bodyPr/>
        <a:lstStyle/>
        <a:p>
          <a:endParaRPr lang="de-DE"/>
        </a:p>
      </dgm:t>
    </dgm:pt>
    <dgm:pt modelId="{192EC3C8-1BDF-4D80-B210-9D57B19EBC7B}" type="pres">
      <dgm:prSet presAssocID="{A4815270-FA50-426F-A331-B4549CE0A020}" presName="rootConnector" presStyleLbl="node3" presStyleIdx="5" presStyleCnt="6"/>
      <dgm:spPr/>
      <dgm:t>
        <a:bodyPr/>
        <a:lstStyle/>
        <a:p>
          <a:endParaRPr lang="de-DE"/>
        </a:p>
      </dgm:t>
    </dgm:pt>
    <dgm:pt modelId="{40C8A340-C355-4048-9348-6E0AE6BCB04E}" type="pres">
      <dgm:prSet presAssocID="{A4815270-FA50-426F-A331-B4549CE0A020}" presName="hierChild4" presStyleCnt="0"/>
      <dgm:spPr/>
    </dgm:pt>
    <dgm:pt modelId="{190C54A5-1206-4FCE-9430-47D29687E9F1}" type="pres">
      <dgm:prSet presAssocID="{A4815270-FA50-426F-A331-B4549CE0A020}" presName="hierChild5" presStyleCnt="0"/>
      <dgm:spPr/>
    </dgm:pt>
    <dgm:pt modelId="{D71833EC-DD37-4D61-9BEF-AD8557D81C87}" type="pres">
      <dgm:prSet presAssocID="{835043A3-3D51-43FB-B2D7-8FC1F9B80996}" presName="hierChild5" presStyleCnt="0"/>
      <dgm:spPr/>
    </dgm:pt>
    <dgm:pt modelId="{A64738D7-CC23-425F-B75C-022DDFC31BBE}" type="pres">
      <dgm:prSet presAssocID="{2A274F73-95ED-4303-81A6-99E1774A5F8E}" presName="hierChild3" presStyleCnt="0"/>
      <dgm:spPr/>
    </dgm:pt>
    <dgm:pt modelId="{8251B347-8335-4111-989F-9FED9F49B508}" type="pres">
      <dgm:prSet presAssocID="{605D46EE-678C-4495-9995-D052D677109A}" presName="Name111" presStyleLbl="parChTrans1D2" presStyleIdx="3" presStyleCnt="5"/>
      <dgm:spPr/>
      <dgm:t>
        <a:bodyPr/>
        <a:lstStyle/>
        <a:p>
          <a:endParaRPr lang="de-DE"/>
        </a:p>
      </dgm:t>
    </dgm:pt>
    <dgm:pt modelId="{80125184-0474-480D-8AFB-E0D082D38910}" type="pres">
      <dgm:prSet presAssocID="{F359331E-334B-485A-AEDE-3098982DBA29}" presName="hierRoot3" presStyleCnt="0">
        <dgm:presLayoutVars>
          <dgm:hierBranch val="init"/>
        </dgm:presLayoutVars>
      </dgm:prSet>
      <dgm:spPr/>
    </dgm:pt>
    <dgm:pt modelId="{34C94AAF-FBA6-41D0-A654-A0070939513C}" type="pres">
      <dgm:prSet presAssocID="{F359331E-334B-485A-AEDE-3098982DBA29}" presName="rootComposite3" presStyleCnt="0"/>
      <dgm:spPr/>
    </dgm:pt>
    <dgm:pt modelId="{2A2FE2B7-05C0-4731-B162-D067AB8AABD4}" type="pres">
      <dgm:prSet presAssocID="{F359331E-334B-485A-AEDE-3098982DBA29}" presName="rootText3" presStyleLbl="asst1" presStyleIdx="0" presStyleCnt="2" custScaleX="173428">
        <dgm:presLayoutVars>
          <dgm:chPref val="3"/>
        </dgm:presLayoutVars>
      </dgm:prSet>
      <dgm:spPr/>
      <dgm:t>
        <a:bodyPr/>
        <a:lstStyle/>
        <a:p>
          <a:endParaRPr lang="de-DE"/>
        </a:p>
      </dgm:t>
    </dgm:pt>
    <dgm:pt modelId="{7EBB21F1-A584-4190-91EB-B0104D1ADF8A}" type="pres">
      <dgm:prSet presAssocID="{F359331E-334B-485A-AEDE-3098982DBA29}" presName="rootConnector3" presStyleLbl="asst1" presStyleIdx="0" presStyleCnt="2"/>
      <dgm:spPr/>
      <dgm:t>
        <a:bodyPr/>
        <a:lstStyle/>
        <a:p>
          <a:endParaRPr lang="de-DE"/>
        </a:p>
      </dgm:t>
    </dgm:pt>
    <dgm:pt modelId="{8540A3C0-E2C5-44F3-B023-5852C254E089}" type="pres">
      <dgm:prSet presAssocID="{F359331E-334B-485A-AEDE-3098982DBA29}" presName="hierChild6" presStyleCnt="0"/>
      <dgm:spPr/>
    </dgm:pt>
    <dgm:pt modelId="{039198D0-30C6-440B-8008-6F41207C8C03}" type="pres">
      <dgm:prSet presAssocID="{F359331E-334B-485A-AEDE-3098982DBA29}" presName="hierChild7" presStyleCnt="0"/>
      <dgm:spPr/>
    </dgm:pt>
    <dgm:pt modelId="{A40E9F05-BCD1-43C1-9664-8E8975E6C823}" type="pres">
      <dgm:prSet presAssocID="{03530549-E592-4B16-8BDA-EA0F406A7EB0}" presName="Name111" presStyleLbl="parChTrans1D2" presStyleIdx="4" presStyleCnt="5"/>
      <dgm:spPr/>
      <dgm:t>
        <a:bodyPr/>
        <a:lstStyle/>
        <a:p>
          <a:endParaRPr lang="de-DE"/>
        </a:p>
      </dgm:t>
    </dgm:pt>
    <dgm:pt modelId="{852E21CA-4E1C-4C64-A179-1174BD2CF19F}" type="pres">
      <dgm:prSet presAssocID="{3C472FD6-A0C6-403D-83D1-58632ED895DC}" presName="hierRoot3" presStyleCnt="0">
        <dgm:presLayoutVars>
          <dgm:hierBranch val="init"/>
        </dgm:presLayoutVars>
      </dgm:prSet>
      <dgm:spPr/>
    </dgm:pt>
    <dgm:pt modelId="{0D905E4B-A234-4E87-B55D-F88582FCCD3E}" type="pres">
      <dgm:prSet presAssocID="{3C472FD6-A0C6-403D-83D1-58632ED895DC}" presName="rootComposite3" presStyleCnt="0"/>
      <dgm:spPr/>
    </dgm:pt>
    <dgm:pt modelId="{BF11A97E-4337-4BDA-8213-A039E6E874B1}" type="pres">
      <dgm:prSet presAssocID="{3C472FD6-A0C6-403D-83D1-58632ED895DC}" presName="rootText3" presStyleLbl="asst1" presStyleIdx="1" presStyleCnt="2">
        <dgm:presLayoutVars>
          <dgm:chPref val="3"/>
        </dgm:presLayoutVars>
      </dgm:prSet>
      <dgm:spPr/>
      <dgm:t>
        <a:bodyPr/>
        <a:lstStyle/>
        <a:p>
          <a:endParaRPr lang="de-DE"/>
        </a:p>
      </dgm:t>
    </dgm:pt>
    <dgm:pt modelId="{2426985E-64CF-4E57-8A1B-DE3EE95554E1}" type="pres">
      <dgm:prSet presAssocID="{3C472FD6-A0C6-403D-83D1-58632ED895DC}" presName="rootConnector3" presStyleLbl="asst1" presStyleIdx="1" presStyleCnt="2"/>
      <dgm:spPr/>
      <dgm:t>
        <a:bodyPr/>
        <a:lstStyle/>
        <a:p>
          <a:endParaRPr lang="de-DE"/>
        </a:p>
      </dgm:t>
    </dgm:pt>
    <dgm:pt modelId="{5ACC15AE-EBB8-4B4C-8B77-B692041A26BA}" type="pres">
      <dgm:prSet presAssocID="{3C472FD6-A0C6-403D-83D1-58632ED895DC}" presName="hierChild6" presStyleCnt="0"/>
      <dgm:spPr/>
    </dgm:pt>
    <dgm:pt modelId="{C6F1C833-F112-47DB-AA8E-5E89164D0475}" type="pres">
      <dgm:prSet presAssocID="{3C472FD6-A0C6-403D-83D1-58632ED895DC}" presName="hierChild7" presStyleCnt="0"/>
      <dgm:spPr/>
    </dgm:pt>
  </dgm:ptLst>
  <dgm:cxnLst>
    <dgm:cxn modelId="{CB93AD43-7177-4657-9C63-A3DEECC9F113}" type="presOf" srcId="{3C472FD6-A0C6-403D-83D1-58632ED895DC}" destId="{BF11A97E-4337-4BDA-8213-A039E6E874B1}" srcOrd="0" destOrd="0" presId="urn:microsoft.com/office/officeart/2005/8/layout/orgChart1"/>
    <dgm:cxn modelId="{DC269206-28BF-4CA3-9FB0-305BFE834400}" type="presOf" srcId="{835043A3-3D51-43FB-B2D7-8FC1F9B80996}" destId="{E20AA8BE-CDAA-404A-9C6F-7125DD463A38}" srcOrd="0" destOrd="0" presId="urn:microsoft.com/office/officeart/2005/8/layout/orgChart1"/>
    <dgm:cxn modelId="{21AEDE45-0417-4566-8D1A-7D028BCA77CB}" type="presOf" srcId="{F359331E-334B-485A-AEDE-3098982DBA29}" destId="{7EBB21F1-A584-4190-91EB-B0104D1ADF8A}" srcOrd="1" destOrd="0" presId="urn:microsoft.com/office/officeart/2005/8/layout/orgChart1"/>
    <dgm:cxn modelId="{4DA37A92-D8F9-4D2E-A73E-F8DF4C59AFB9}" type="presOf" srcId="{E7D7ABE0-8D17-4175-B3A5-AC568B911071}" destId="{1A2A3E60-A873-45BE-9044-9C8A064E8E7E}" srcOrd="0" destOrd="0" presId="urn:microsoft.com/office/officeart/2005/8/layout/orgChart1"/>
    <dgm:cxn modelId="{2593818E-2DC2-4804-8723-10354067B5D2}" type="presOf" srcId="{5EE44AC3-B30B-42D4-8D83-916271581B5A}" destId="{F713B310-E3A5-47AB-A1CF-359459F7606E}" srcOrd="0" destOrd="0" presId="urn:microsoft.com/office/officeart/2005/8/layout/orgChart1"/>
    <dgm:cxn modelId="{DDC6AE0D-C7F1-498B-8E6C-40ACAE7D1B4F}" type="presOf" srcId="{C4576DD4-DA34-435C-A893-CA1155F29B37}" destId="{30F71670-EF7B-46AC-9F4C-D720186A413A}" srcOrd="1" destOrd="0" presId="urn:microsoft.com/office/officeart/2005/8/layout/orgChart1"/>
    <dgm:cxn modelId="{F668A45D-4204-4390-AB38-36071963A4CD}" srcId="{3677A4CB-4B05-457C-8810-3526D18AD011}" destId="{928BA853-66A8-49AB-8EE9-7C5C39746A10}" srcOrd="1" destOrd="0" parTransId="{499327B4-775D-49B9-95FF-424C90D90F5E}" sibTransId="{65DB6535-F156-4902-895D-18AE57A8B8F1}"/>
    <dgm:cxn modelId="{BF39303C-3871-4285-8D4C-830BDB125F32}" type="presOf" srcId="{68738A26-A423-4010-91A6-0D5DF7735D0B}" destId="{79D45B8A-3390-4C56-B4AB-63F051CD836F}" srcOrd="0" destOrd="0" presId="urn:microsoft.com/office/officeart/2005/8/layout/orgChart1"/>
    <dgm:cxn modelId="{EE5DC6C1-D605-4585-97B7-E91B15EE2C46}" type="presOf" srcId="{27A606ED-7FDE-4E5D-AA74-A6EF54E146B6}" destId="{0CD0C4A9-A3D8-4162-B253-F8C04698F0A9}" srcOrd="0" destOrd="0" presId="urn:microsoft.com/office/officeart/2005/8/layout/orgChart1"/>
    <dgm:cxn modelId="{C0AADDC6-5831-4C4D-B416-0C5DB96D0117}" type="presOf" srcId="{3EAFB3F4-0300-4B8D-9E4F-87E34612B89C}" destId="{9468E5A0-6D4D-409A-9192-98EADCFFF4B0}" srcOrd="0" destOrd="0" presId="urn:microsoft.com/office/officeart/2005/8/layout/orgChart1"/>
    <dgm:cxn modelId="{F9AFC8EF-C6D4-4AD1-A0E3-44D687F2BDC8}" type="presOf" srcId="{2A274F73-95ED-4303-81A6-99E1774A5F8E}" destId="{47051665-1F2B-4FBF-BA19-8B0A0EB40326}" srcOrd="0" destOrd="0" presId="urn:microsoft.com/office/officeart/2005/8/layout/orgChart1"/>
    <dgm:cxn modelId="{83D1297B-BCAB-4DCE-93C0-E8A2DE875A81}" type="presOf" srcId="{2A274F73-95ED-4303-81A6-99E1774A5F8E}" destId="{55C29572-5BE8-44DB-A626-BB6E2720D637}" srcOrd="1" destOrd="0" presId="urn:microsoft.com/office/officeart/2005/8/layout/orgChart1"/>
    <dgm:cxn modelId="{6A738458-E228-4F21-8BA5-E638A9576503}" srcId="{2A274F73-95ED-4303-81A6-99E1774A5F8E}" destId="{3677A4CB-4B05-457C-8810-3526D18AD011}" srcOrd="0" destOrd="0" parTransId="{E7D7ABE0-8D17-4175-B3A5-AC568B911071}" sibTransId="{50ED454A-73BD-4955-ABCE-64086F68408A}"/>
    <dgm:cxn modelId="{20A53902-6DF6-489D-ACD4-F0F7CAC8313F}" srcId="{835043A3-3D51-43FB-B2D7-8FC1F9B80996}" destId="{A4815270-FA50-426F-A331-B4549CE0A020}" srcOrd="0" destOrd="0" parTransId="{3EAFB3F4-0300-4B8D-9E4F-87E34612B89C}" sibTransId="{B2310C45-0797-483C-96A9-4A03CD670B7A}"/>
    <dgm:cxn modelId="{7C2CA978-B7D2-466A-B0EA-9114209810AE}" type="presOf" srcId="{114DB228-6D19-4D5F-887F-3A7136A113EB}" destId="{7B1D75CF-82F5-4796-9224-D3E667DE3F6F}" srcOrd="0" destOrd="0" presId="urn:microsoft.com/office/officeart/2005/8/layout/orgChart1"/>
    <dgm:cxn modelId="{92C5C98E-C12E-459C-8071-7C701CB2A53A}" type="presOf" srcId="{835043A3-3D51-43FB-B2D7-8FC1F9B80996}" destId="{9D53C9E1-E22A-407B-84BD-E62850A98795}" srcOrd="1" destOrd="0" presId="urn:microsoft.com/office/officeart/2005/8/layout/orgChart1"/>
    <dgm:cxn modelId="{D42AC468-7A20-4307-8A44-BA40DAE864E0}" srcId="{2A274F73-95ED-4303-81A6-99E1774A5F8E}" destId="{68738A26-A423-4010-91A6-0D5DF7735D0B}" srcOrd="1" destOrd="0" parTransId="{42809D08-C47F-40F4-8902-41701A9873BA}" sibTransId="{B56A6475-7BB2-41F7-909A-6262068D8265}"/>
    <dgm:cxn modelId="{758AD571-A04B-4C4F-9B34-BA46A5260766}" srcId="{3677A4CB-4B05-457C-8810-3526D18AD011}" destId="{C4576DD4-DA34-435C-A893-CA1155F29B37}" srcOrd="0" destOrd="0" parTransId="{27A606ED-7FDE-4E5D-AA74-A6EF54E146B6}" sibTransId="{9B3DF980-E427-4BA2-9428-AA1D78DD2F1B}"/>
    <dgm:cxn modelId="{42D5D3A4-F73D-43DB-AC2B-08AB25D0B0E6}" type="presOf" srcId="{5984B0EA-79C6-4041-B86C-A081B93BAFA5}" destId="{DF0F8516-7722-49EB-969F-7841259B4CEC}" srcOrd="0" destOrd="0" presId="urn:microsoft.com/office/officeart/2005/8/layout/orgChart1"/>
    <dgm:cxn modelId="{DDB23BFE-05B0-4C2D-BA31-BB84D24DFE8A}" srcId="{3677A4CB-4B05-457C-8810-3526D18AD011}" destId="{B0110EE3-09FC-487A-BE22-D64B89C23501}" srcOrd="3" destOrd="0" parTransId="{918A1697-A889-490A-9F9E-8A55F4A7ED06}" sibTransId="{48A055DC-0D09-45E3-B199-74B70477EF36}"/>
    <dgm:cxn modelId="{25AC6709-D591-4060-947B-91B6E1C6254B}" type="presOf" srcId="{68738A26-A423-4010-91A6-0D5DF7735D0B}" destId="{019E2BA8-E458-4528-8B55-9380626CC004}" srcOrd="1" destOrd="0" presId="urn:microsoft.com/office/officeart/2005/8/layout/orgChart1"/>
    <dgm:cxn modelId="{FE010C7C-ED85-4272-96EC-826215372AF4}" srcId="{68738A26-A423-4010-91A6-0D5DF7735D0B}" destId="{B027E633-2CD6-4A71-83B2-1FF5923C0222}" srcOrd="0" destOrd="0" parTransId="{5984B0EA-79C6-4041-B86C-A081B93BAFA5}" sibTransId="{40AFD933-4378-4C15-85F1-EAE3F30D18B7}"/>
    <dgm:cxn modelId="{1FDDBC67-3C64-452E-AE13-6345E4BF1925}" type="presOf" srcId="{42809D08-C47F-40F4-8902-41701A9873BA}" destId="{DC70964C-E25F-407B-A216-A2E686E87962}" srcOrd="0" destOrd="0" presId="urn:microsoft.com/office/officeart/2005/8/layout/orgChart1"/>
    <dgm:cxn modelId="{13E3D3C7-321C-4196-9A26-37EF36FA8324}" type="presOf" srcId="{F359331E-334B-485A-AEDE-3098982DBA29}" destId="{2A2FE2B7-05C0-4731-B162-D067AB8AABD4}" srcOrd="0" destOrd="0" presId="urn:microsoft.com/office/officeart/2005/8/layout/orgChart1"/>
    <dgm:cxn modelId="{2B81A368-0A50-4F11-8452-03BE28C52E95}" srcId="{3677A4CB-4B05-457C-8810-3526D18AD011}" destId="{A9B22A07-8A1F-47F5-B53D-783B1EDDF3E8}" srcOrd="2" destOrd="0" parTransId="{BA5D1605-33C3-4B3C-980C-A4017FF694C3}" sibTransId="{EF9F0856-2325-4C47-8DED-851AA4B27805}"/>
    <dgm:cxn modelId="{D58392A7-B131-4470-B991-D4B1FF962BF7}" type="presOf" srcId="{605D46EE-678C-4495-9995-D052D677109A}" destId="{8251B347-8335-4111-989F-9FED9F49B508}" srcOrd="0" destOrd="0" presId="urn:microsoft.com/office/officeart/2005/8/layout/orgChart1"/>
    <dgm:cxn modelId="{CFEB541D-983C-4F81-AE65-B2C113100AAC}" type="presOf" srcId="{03530549-E592-4B16-8BDA-EA0F406A7EB0}" destId="{A40E9F05-BCD1-43C1-9664-8E8975E6C823}" srcOrd="0" destOrd="0" presId="urn:microsoft.com/office/officeart/2005/8/layout/orgChart1"/>
    <dgm:cxn modelId="{98A62CD6-E7EB-49FB-BDEB-0B40879A0C70}" type="presOf" srcId="{B027E633-2CD6-4A71-83B2-1FF5923C0222}" destId="{E2C386E3-34D1-4140-BD05-C29178CDF728}" srcOrd="1" destOrd="0" presId="urn:microsoft.com/office/officeart/2005/8/layout/orgChart1"/>
    <dgm:cxn modelId="{557E8BA2-4AA8-46C2-A777-B8BC3E40A2E2}" type="presOf" srcId="{3677A4CB-4B05-457C-8810-3526D18AD011}" destId="{132BC5A6-B86A-40D3-84E0-7C809FEDEE09}" srcOrd="0" destOrd="0" presId="urn:microsoft.com/office/officeart/2005/8/layout/orgChart1"/>
    <dgm:cxn modelId="{48B1A966-93BB-46CB-9E2F-FD91343ED164}" type="presOf" srcId="{928BA853-66A8-49AB-8EE9-7C5C39746A10}" destId="{29BE1776-C5F9-4505-AE99-2108D18C2F4F}" srcOrd="0" destOrd="0" presId="urn:microsoft.com/office/officeart/2005/8/layout/orgChart1"/>
    <dgm:cxn modelId="{A6039E8B-C8E0-4751-BA09-EAC23AE5AF25}" type="presOf" srcId="{A9B22A07-8A1F-47F5-B53D-783B1EDDF3E8}" destId="{C8AE731E-1456-49D7-8ED2-67641E49D882}" srcOrd="0" destOrd="0" presId="urn:microsoft.com/office/officeart/2005/8/layout/orgChart1"/>
    <dgm:cxn modelId="{4F9EBF90-14FD-4469-9196-E3FFF82316C4}" type="presOf" srcId="{499327B4-775D-49B9-95FF-424C90D90F5E}" destId="{01E51B39-B835-44D4-897E-B76A54558362}" srcOrd="0" destOrd="0" presId="urn:microsoft.com/office/officeart/2005/8/layout/orgChart1"/>
    <dgm:cxn modelId="{59BABC75-6B11-45E0-AA8C-0364614F7A58}" type="presOf" srcId="{BA5D1605-33C3-4B3C-980C-A4017FF694C3}" destId="{A3033E64-516F-463A-9CC4-C67C1F2E58D5}" srcOrd="0" destOrd="0" presId="urn:microsoft.com/office/officeart/2005/8/layout/orgChart1"/>
    <dgm:cxn modelId="{5B1EA92B-0BCC-492F-9DB1-CE01E67B3CDB}" srcId="{2A274F73-95ED-4303-81A6-99E1774A5F8E}" destId="{3C472FD6-A0C6-403D-83D1-58632ED895DC}" srcOrd="4" destOrd="0" parTransId="{03530549-E592-4B16-8BDA-EA0F406A7EB0}" sibTransId="{D5C5D625-EB8D-4079-BA6B-0060BFD66EF2}"/>
    <dgm:cxn modelId="{0179F9F8-0003-4EF6-8214-D80223910882}" type="presOf" srcId="{3C472FD6-A0C6-403D-83D1-58632ED895DC}" destId="{2426985E-64CF-4E57-8A1B-DE3EE95554E1}" srcOrd="1" destOrd="0" presId="urn:microsoft.com/office/officeart/2005/8/layout/orgChart1"/>
    <dgm:cxn modelId="{DB1E6267-2AB6-41CB-9CF0-98397525EF1B}" srcId="{2A274F73-95ED-4303-81A6-99E1774A5F8E}" destId="{835043A3-3D51-43FB-B2D7-8FC1F9B80996}" srcOrd="2" destOrd="0" parTransId="{5EE44AC3-B30B-42D4-8D83-916271581B5A}" sibTransId="{2E174322-FA7F-4DC4-B0D7-DDF9ADA6CCB0}"/>
    <dgm:cxn modelId="{80197F16-55C8-4A33-9F97-A3AE83105E58}" type="presOf" srcId="{B0110EE3-09FC-487A-BE22-D64B89C23501}" destId="{7B4D72A1-B01B-4ED8-ACD7-29D5B75A0861}" srcOrd="0" destOrd="0" presId="urn:microsoft.com/office/officeart/2005/8/layout/orgChart1"/>
    <dgm:cxn modelId="{93EF4524-CCCA-4476-ADA6-7F00322E5A40}" type="presOf" srcId="{A9B22A07-8A1F-47F5-B53D-783B1EDDF3E8}" destId="{3E90CB18-1D06-4F81-BCA8-18B2EC19C0A9}" srcOrd="1" destOrd="0" presId="urn:microsoft.com/office/officeart/2005/8/layout/orgChart1"/>
    <dgm:cxn modelId="{4B62E2A2-1756-4B2D-A24C-782E532D76BE}" srcId="{114DB228-6D19-4D5F-887F-3A7136A113EB}" destId="{2A274F73-95ED-4303-81A6-99E1774A5F8E}" srcOrd="0" destOrd="0" parTransId="{E083DB91-B671-4D12-B114-6644CADE9769}" sibTransId="{C8419E3E-6399-44A7-B4C5-F5185CF99C35}"/>
    <dgm:cxn modelId="{19C507F0-14A0-4C49-9170-1262EF01B774}" type="presOf" srcId="{928BA853-66A8-49AB-8EE9-7C5C39746A10}" destId="{2FF04634-B6FC-4004-BBE4-531DD33026EA}" srcOrd="1" destOrd="0" presId="urn:microsoft.com/office/officeart/2005/8/layout/orgChart1"/>
    <dgm:cxn modelId="{5495F5FF-3086-48BB-9742-EFD87DB990FC}" srcId="{2A274F73-95ED-4303-81A6-99E1774A5F8E}" destId="{F359331E-334B-485A-AEDE-3098982DBA29}" srcOrd="3" destOrd="0" parTransId="{605D46EE-678C-4495-9995-D052D677109A}" sibTransId="{DFB46CC0-CCEF-436A-B3E2-75C038204EBF}"/>
    <dgm:cxn modelId="{E6E03192-4A17-4E33-B66F-75EC2106C682}" type="presOf" srcId="{3677A4CB-4B05-457C-8810-3526D18AD011}" destId="{72B31E42-52FB-48FE-B67D-718FCD99CEAC}" srcOrd="1" destOrd="0" presId="urn:microsoft.com/office/officeart/2005/8/layout/orgChart1"/>
    <dgm:cxn modelId="{31CDFF6A-54C4-41D5-B149-48E385903F14}" type="presOf" srcId="{918A1697-A889-490A-9F9E-8A55F4A7ED06}" destId="{9B7DC838-7404-443C-98F0-E21891E04A1E}" srcOrd="0" destOrd="0" presId="urn:microsoft.com/office/officeart/2005/8/layout/orgChart1"/>
    <dgm:cxn modelId="{E508A7B3-ECFA-4023-A7C4-D2C249E9B496}" type="presOf" srcId="{C4576DD4-DA34-435C-A893-CA1155F29B37}" destId="{4AFB345E-80CC-45D9-B01E-8DE3D2D210A0}" srcOrd="0" destOrd="0" presId="urn:microsoft.com/office/officeart/2005/8/layout/orgChart1"/>
    <dgm:cxn modelId="{E43DF0AF-4C4C-4FF3-8A4B-5D769DAFE657}" type="presOf" srcId="{A4815270-FA50-426F-A331-B4549CE0A020}" destId="{192EC3C8-1BDF-4D80-B210-9D57B19EBC7B}" srcOrd="1" destOrd="0" presId="urn:microsoft.com/office/officeart/2005/8/layout/orgChart1"/>
    <dgm:cxn modelId="{3781431A-2EF8-4D12-A3A8-5073D5572FEE}" type="presOf" srcId="{A4815270-FA50-426F-A331-B4549CE0A020}" destId="{0AABB6AB-6266-4888-AD4A-F00EBA2A7F43}" srcOrd="0" destOrd="0" presId="urn:microsoft.com/office/officeart/2005/8/layout/orgChart1"/>
    <dgm:cxn modelId="{D63592AE-141A-4AF0-8FC1-0C823F6B148D}" type="presOf" srcId="{B0110EE3-09FC-487A-BE22-D64B89C23501}" destId="{B26B5D1F-A77B-4A48-A101-12B2BD05E2D8}" srcOrd="1" destOrd="0" presId="urn:microsoft.com/office/officeart/2005/8/layout/orgChart1"/>
    <dgm:cxn modelId="{AD411624-BA6B-456E-BE66-23D488544635}" type="presOf" srcId="{B027E633-2CD6-4A71-83B2-1FF5923C0222}" destId="{650A4939-BA40-4289-8D01-F5776D482943}" srcOrd="0" destOrd="0" presId="urn:microsoft.com/office/officeart/2005/8/layout/orgChart1"/>
    <dgm:cxn modelId="{2BB05EAE-73D5-430E-943A-7E4C5120638A}" type="presParOf" srcId="{7B1D75CF-82F5-4796-9224-D3E667DE3F6F}" destId="{3F46629A-E19B-4D63-985B-AF1BE863EFBA}" srcOrd="0" destOrd="0" presId="urn:microsoft.com/office/officeart/2005/8/layout/orgChart1"/>
    <dgm:cxn modelId="{010BF9B7-629A-4451-B86D-4424116E66F3}" type="presParOf" srcId="{3F46629A-E19B-4D63-985B-AF1BE863EFBA}" destId="{669ACED3-7789-4609-B1EE-E520D797D3E7}" srcOrd="0" destOrd="0" presId="urn:microsoft.com/office/officeart/2005/8/layout/orgChart1"/>
    <dgm:cxn modelId="{A06B01EA-CC8D-4D28-8BFA-AE8B8C38A408}" type="presParOf" srcId="{669ACED3-7789-4609-B1EE-E520D797D3E7}" destId="{47051665-1F2B-4FBF-BA19-8B0A0EB40326}" srcOrd="0" destOrd="0" presId="urn:microsoft.com/office/officeart/2005/8/layout/orgChart1"/>
    <dgm:cxn modelId="{C07D4E79-D412-4145-B17A-D581EB5F8A06}" type="presParOf" srcId="{669ACED3-7789-4609-B1EE-E520D797D3E7}" destId="{55C29572-5BE8-44DB-A626-BB6E2720D637}" srcOrd="1" destOrd="0" presId="urn:microsoft.com/office/officeart/2005/8/layout/orgChart1"/>
    <dgm:cxn modelId="{0CA181FC-A1CD-4CAB-83D9-CDE80DE68D40}" type="presParOf" srcId="{3F46629A-E19B-4D63-985B-AF1BE863EFBA}" destId="{F75DBFC6-4E60-45E6-84E7-6EC1ACE802B8}" srcOrd="1" destOrd="0" presId="urn:microsoft.com/office/officeart/2005/8/layout/orgChart1"/>
    <dgm:cxn modelId="{983E83D3-AAEA-4E0F-B39D-9CE56216CE30}" type="presParOf" srcId="{F75DBFC6-4E60-45E6-84E7-6EC1ACE802B8}" destId="{1A2A3E60-A873-45BE-9044-9C8A064E8E7E}" srcOrd="0" destOrd="0" presId="urn:microsoft.com/office/officeart/2005/8/layout/orgChart1"/>
    <dgm:cxn modelId="{6B92A2B2-F3FB-4529-BC86-4C7186AA75C9}" type="presParOf" srcId="{F75DBFC6-4E60-45E6-84E7-6EC1ACE802B8}" destId="{9763FBA1-2514-43BC-AA36-70BC97625FFE}" srcOrd="1" destOrd="0" presId="urn:microsoft.com/office/officeart/2005/8/layout/orgChart1"/>
    <dgm:cxn modelId="{DB6AD9DA-E214-43CB-AA43-E7AE7E28FFD7}" type="presParOf" srcId="{9763FBA1-2514-43BC-AA36-70BC97625FFE}" destId="{29CCBA00-484D-494C-BD65-DC187B80E696}" srcOrd="0" destOrd="0" presId="urn:microsoft.com/office/officeart/2005/8/layout/orgChart1"/>
    <dgm:cxn modelId="{8721DDFD-664F-46F8-94C3-9ED6A103BE28}" type="presParOf" srcId="{29CCBA00-484D-494C-BD65-DC187B80E696}" destId="{132BC5A6-B86A-40D3-84E0-7C809FEDEE09}" srcOrd="0" destOrd="0" presId="urn:microsoft.com/office/officeart/2005/8/layout/orgChart1"/>
    <dgm:cxn modelId="{9F7C4247-9DD6-4372-9517-199F69962814}" type="presParOf" srcId="{29CCBA00-484D-494C-BD65-DC187B80E696}" destId="{72B31E42-52FB-48FE-B67D-718FCD99CEAC}" srcOrd="1" destOrd="0" presId="urn:microsoft.com/office/officeart/2005/8/layout/orgChart1"/>
    <dgm:cxn modelId="{6E20F4E7-35DF-4BF7-8876-A5F39D399208}" type="presParOf" srcId="{9763FBA1-2514-43BC-AA36-70BC97625FFE}" destId="{16545B15-CC9B-4E27-BC7A-18F795D7AD86}" srcOrd="1" destOrd="0" presId="urn:microsoft.com/office/officeart/2005/8/layout/orgChart1"/>
    <dgm:cxn modelId="{7D54006E-C8D1-4D9C-903D-C6FF16D3904A}" type="presParOf" srcId="{16545B15-CC9B-4E27-BC7A-18F795D7AD86}" destId="{0CD0C4A9-A3D8-4162-B253-F8C04698F0A9}" srcOrd="0" destOrd="0" presId="urn:microsoft.com/office/officeart/2005/8/layout/orgChart1"/>
    <dgm:cxn modelId="{1A3F9CBE-B25B-4CDC-B192-B8168816918F}" type="presParOf" srcId="{16545B15-CC9B-4E27-BC7A-18F795D7AD86}" destId="{AF3A6FFC-93B3-4123-9758-85DC42EE3474}" srcOrd="1" destOrd="0" presId="urn:microsoft.com/office/officeart/2005/8/layout/orgChart1"/>
    <dgm:cxn modelId="{FFFB3A0E-0E48-403A-8030-9CD32CEAACB7}" type="presParOf" srcId="{AF3A6FFC-93B3-4123-9758-85DC42EE3474}" destId="{2977BB89-3F4B-430F-8040-FDD860FE2669}" srcOrd="0" destOrd="0" presId="urn:microsoft.com/office/officeart/2005/8/layout/orgChart1"/>
    <dgm:cxn modelId="{00DFDA17-3C5D-446E-97F3-0FA82841506E}" type="presParOf" srcId="{2977BB89-3F4B-430F-8040-FDD860FE2669}" destId="{4AFB345E-80CC-45D9-B01E-8DE3D2D210A0}" srcOrd="0" destOrd="0" presId="urn:microsoft.com/office/officeart/2005/8/layout/orgChart1"/>
    <dgm:cxn modelId="{C175B9F6-20ED-4F17-B994-FDD4E46363BB}" type="presParOf" srcId="{2977BB89-3F4B-430F-8040-FDD860FE2669}" destId="{30F71670-EF7B-46AC-9F4C-D720186A413A}" srcOrd="1" destOrd="0" presId="urn:microsoft.com/office/officeart/2005/8/layout/orgChart1"/>
    <dgm:cxn modelId="{6226EF56-8D60-485E-BB0B-6B18FD90BD58}" type="presParOf" srcId="{AF3A6FFC-93B3-4123-9758-85DC42EE3474}" destId="{FD272F39-384C-426B-9BFF-E94B01C5F591}" srcOrd="1" destOrd="0" presId="urn:microsoft.com/office/officeart/2005/8/layout/orgChart1"/>
    <dgm:cxn modelId="{F621892F-B7DB-4E6C-8581-9E984FDDA649}" type="presParOf" srcId="{AF3A6FFC-93B3-4123-9758-85DC42EE3474}" destId="{BCDDE0DB-EAB1-45E5-B0C9-D05739CE4BAE}" srcOrd="2" destOrd="0" presId="urn:microsoft.com/office/officeart/2005/8/layout/orgChart1"/>
    <dgm:cxn modelId="{29D830F4-EFA5-4FB1-B078-8980CBCD1287}" type="presParOf" srcId="{16545B15-CC9B-4E27-BC7A-18F795D7AD86}" destId="{01E51B39-B835-44D4-897E-B76A54558362}" srcOrd="2" destOrd="0" presId="urn:microsoft.com/office/officeart/2005/8/layout/orgChart1"/>
    <dgm:cxn modelId="{1379B945-CC55-4827-AD98-70C28D62206B}" type="presParOf" srcId="{16545B15-CC9B-4E27-BC7A-18F795D7AD86}" destId="{D3A27594-7126-43E2-AFED-955812BD474E}" srcOrd="3" destOrd="0" presId="urn:microsoft.com/office/officeart/2005/8/layout/orgChart1"/>
    <dgm:cxn modelId="{9DECEB40-0C1F-420F-8B40-862AE713DC27}" type="presParOf" srcId="{D3A27594-7126-43E2-AFED-955812BD474E}" destId="{71672836-934B-4AB4-8E66-0679CB9E21F7}" srcOrd="0" destOrd="0" presId="urn:microsoft.com/office/officeart/2005/8/layout/orgChart1"/>
    <dgm:cxn modelId="{91A0976C-A7BA-4149-9ECF-C05565E4DAE3}" type="presParOf" srcId="{71672836-934B-4AB4-8E66-0679CB9E21F7}" destId="{29BE1776-C5F9-4505-AE99-2108D18C2F4F}" srcOrd="0" destOrd="0" presId="urn:microsoft.com/office/officeart/2005/8/layout/orgChart1"/>
    <dgm:cxn modelId="{3E471765-3F0B-4AC4-81EF-6A850EFF5331}" type="presParOf" srcId="{71672836-934B-4AB4-8E66-0679CB9E21F7}" destId="{2FF04634-B6FC-4004-BBE4-531DD33026EA}" srcOrd="1" destOrd="0" presId="urn:microsoft.com/office/officeart/2005/8/layout/orgChart1"/>
    <dgm:cxn modelId="{8C6FC9E9-FB8A-44EC-A45A-C1D62E9DB42D}" type="presParOf" srcId="{D3A27594-7126-43E2-AFED-955812BD474E}" destId="{78AB42EF-66B6-43CB-B723-AF683A974313}" srcOrd="1" destOrd="0" presId="urn:microsoft.com/office/officeart/2005/8/layout/orgChart1"/>
    <dgm:cxn modelId="{A29BFA57-B305-4C95-BE2A-69C9F140CA00}" type="presParOf" srcId="{D3A27594-7126-43E2-AFED-955812BD474E}" destId="{6E6EB283-7AE5-4CA2-A9EF-91C8194F4530}" srcOrd="2" destOrd="0" presId="urn:microsoft.com/office/officeart/2005/8/layout/orgChart1"/>
    <dgm:cxn modelId="{D31F943B-6C69-47E3-B05F-1214BFB6D981}" type="presParOf" srcId="{16545B15-CC9B-4E27-BC7A-18F795D7AD86}" destId="{A3033E64-516F-463A-9CC4-C67C1F2E58D5}" srcOrd="4" destOrd="0" presId="urn:microsoft.com/office/officeart/2005/8/layout/orgChart1"/>
    <dgm:cxn modelId="{637A926D-7320-43EA-86B4-4C03B158BCE2}" type="presParOf" srcId="{16545B15-CC9B-4E27-BC7A-18F795D7AD86}" destId="{E8A2CCA2-D61C-411E-A60C-8A9618DA229E}" srcOrd="5" destOrd="0" presId="urn:microsoft.com/office/officeart/2005/8/layout/orgChart1"/>
    <dgm:cxn modelId="{13DAFF3E-EC4A-473D-AC9A-135EB0A10C09}" type="presParOf" srcId="{E8A2CCA2-D61C-411E-A60C-8A9618DA229E}" destId="{4F8C80C3-B1CE-466E-9D55-AA6430F51A2F}" srcOrd="0" destOrd="0" presId="urn:microsoft.com/office/officeart/2005/8/layout/orgChart1"/>
    <dgm:cxn modelId="{09521357-C4BA-4282-9AB0-A79CE745E44F}" type="presParOf" srcId="{4F8C80C3-B1CE-466E-9D55-AA6430F51A2F}" destId="{C8AE731E-1456-49D7-8ED2-67641E49D882}" srcOrd="0" destOrd="0" presId="urn:microsoft.com/office/officeart/2005/8/layout/orgChart1"/>
    <dgm:cxn modelId="{901FAE41-CEA2-45F6-BF84-6B0566392706}" type="presParOf" srcId="{4F8C80C3-B1CE-466E-9D55-AA6430F51A2F}" destId="{3E90CB18-1D06-4F81-BCA8-18B2EC19C0A9}" srcOrd="1" destOrd="0" presId="urn:microsoft.com/office/officeart/2005/8/layout/orgChart1"/>
    <dgm:cxn modelId="{0B541CBC-AB50-403C-B538-C36FC24FC3B1}" type="presParOf" srcId="{E8A2CCA2-D61C-411E-A60C-8A9618DA229E}" destId="{42DC0FCD-E181-4031-A4E2-AD7314DA00D8}" srcOrd="1" destOrd="0" presId="urn:microsoft.com/office/officeart/2005/8/layout/orgChart1"/>
    <dgm:cxn modelId="{8BC9CD39-4538-4571-AC89-356131227AB4}" type="presParOf" srcId="{E8A2CCA2-D61C-411E-A60C-8A9618DA229E}" destId="{B0D7BFFE-7BC3-47DE-A251-3A7C464D3D35}" srcOrd="2" destOrd="0" presId="urn:microsoft.com/office/officeart/2005/8/layout/orgChart1"/>
    <dgm:cxn modelId="{18651661-4AB6-49D2-A423-7C5A47970B0F}" type="presParOf" srcId="{16545B15-CC9B-4E27-BC7A-18F795D7AD86}" destId="{9B7DC838-7404-443C-98F0-E21891E04A1E}" srcOrd="6" destOrd="0" presId="urn:microsoft.com/office/officeart/2005/8/layout/orgChart1"/>
    <dgm:cxn modelId="{B6E87FEF-A801-490D-82D5-54BEF6802BE2}" type="presParOf" srcId="{16545B15-CC9B-4E27-BC7A-18F795D7AD86}" destId="{83594331-1D32-4C0C-9359-7D637B3517E1}" srcOrd="7" destOrd="0" presId="urn:microsoft.com/office/officeart/2005/8/layout/orgChart1"/>
    <dgm:cxn modelId="{FF54ECD2-5E5D-4549-B316-1DD7964DF684}" type="presParOf" srcId="{83594331-1D32-4C0C-9359-7D637B3517E1}" destId="{1A955FAD-C716-4A30-B62A-CD24FDFDFBC3}" srcOrd="0" destOrd="0" presId="urn:microsoft.com/office/officeart/2005/8/layout/orgChart1"/>
    <dgm:cxn modelId="{731F77E6-A187-4B71-AD83-24C2485C5A9D}" type="presParOf" srcId="{1A955FAD-C716-4A30-B62A-CD24FDFDFBC3}" destId="{7B4D72A1-B01B-4ED8-ACD7-29D5B75A0861}" srcOrd="0" destOrd="0" presId="urn:microsoft.com/office/officeart/2005/8/layout/orgChart1"/>
    <dgm:cxn modelId="{824B1166-A64D-4DD2-B965-061FE1CEC49C}" type="presParOf" srcId="{1A955FAD-C716-4A30-B62A-CD24FDFDFBC3}" destId="{B26B5D1F-A77B-4A48-A101-12B2BD05E2D8}" srcOrd="1" destOrd="0" presId="urn:microsoft.com/office/officeart/2005/8/layout/orgChart1"/>
    <dgm:cxn modelId="{9A304F71-0754-41AB-8224-8E2058536851}" type="presParOf" srcId="{83594331-1D32-4C0C-9359-7D637B3517E1}" destId="{B9F9A0B9-2BA7-4158-AA7D-EBC32F697BA4}" srcOrd="1" destOrd="0" presId="urn:microsoft.com/office/officeart/2005/8/layout/orgChart1"/>
    <dgm:cxn modelId="{3B30C8E4-B9C7-426F-B208-5400262BC378}" type="presParOf" srcId="{83594331-1D32-4C0C-9359-7D637B3517E1}" destId="{1A1465E1-1545-4F7A-9536-A0FF2F80DD88}" srcOrd="2" destOrd="0" presId="urn:microsoft.com/office/officeart/2005/8/layout/orgChart1"/>
    <dgm:cxn modelId="{50B6C41E-FCFF-4CE5-AD9B-CDF59B640F55}" type="presParOf" srcId="{9763FBA1-2514-43BC-AA36-70BC97625FFE}" destId="{ABFB4CC3-A98E-4B19-AC2C-A6B8FC74C034}" srcOrd="2" destOrd="0" presId="urn:microsoft.com/office/officeart/2005/8/layout/orgChart1"/>
    <dgm:cxn modelId="{B9979E1D-8B05-417D-AE8B-61E6D71FDCF8}" type="presParOf" srcId="{F75DBFC6-4E60-45E6-84E7-6EC1ACE802B8}" destId="{DC70964C-E25F-407B-A216-A2E686E87962}" srcOrd="2" destOrd="0" presId="urn:microsoft.com/office/officeart/2005/8/layout/orgChart1"/>
    <dgm:cxn modelId="{C95B59E7-A8E8-4688-983E-2533BA87B218}" type="presParOf" srcId="{F75DBFC6-4E60-45E6-84E7-6EC1ACE802B8}" destId="{11B6B62F-C54A-412F-BFB7-9AACC2F41F51}" srcOrd="3" destOrd="0" presId="urn:microsoft.com/office/officeart/2005/8/layout/orgChart1"/>
    <dgm:cxn modelId="{B0FD25E4-814A-4E81-BB99-176154EF37A2}" type="presParOf" srcId="{11B6B62F-C54A-412F-BFB7-9AACC2F41F51}" destId="{A4897579-95F8-45FD-B68F-75813459DDE4}" srcOrd="0" destOrd="0" presId="urn:microsoft.com/office/officeart/2005/8/layout/orgChart1"/>
    <dgm:cxn modelId="{0E3E0366-5759-4280-9FC5-6C4B8BEBE6B9}" type="presParOf" srcId="{A4897579-95F8-45FD-B68F-75813459DDE4}" destId="{79D45B8A-3390-4C56-B4AB-63F051CD836F}" srcOrd="0" destOrd="0" presId="urn:microsoft.com/office/officeart/2005/8/layout/orgChart1"/>
    <dgm:cxn modelId="{50408679-D342-4C4C-9E35-F3C1E6EE6F15}" type="presParOf" srcId="{A4897579-95F8-45FD-B68F-75813459DDE4}" destId="{019E2BA8-E458-4528-8B55-9380626CC004}" srcOrd="1" destOrd="0" presId="urn:microsoft.com/office/officeart/2005/8/layout/orgChart1"/>
    <dgm:cxn modelId="{C4638DDA-4357-46AA-9FCC-20A08D80BEB8}" type="presParOf" srcId="{11B6B62F-C54A-412F-BFB7-9AACC2F41F51}" destId="{AF65C754-81E4-4762-853F-8278C2058EB1}" srcOrd="1" destOrd="0" presId="urn:microsoft.com/office/officeart/2005/8/layout/orgChart1"/>
    <dgm:cxn modelId="{B01E2819-C3E4-4758-B51E-13B4FC0493D2}" type="presParOf" srcId="{AF65C754-81E4-4762-853F-8278C2058EB1}" destId="{DF0F8516-7722-49EB-969F-7841259B4CEC}" srcOrd="0" destOrd="0" presId="urn:microsoft.com/office/officeart/2005/8/layout/orgChart1"/>
    <dgm:cxn modelId="{CC68E234-F259-4654-AA06-829FB468FF89}" type="presParOf" srcId="{AF65C754-81E4-4762-853F-8278C2058EB1}" destId="{A88A91F0-17B4-4EC2-AD0D-02E5014716B7}" srcOrd="1" destOrd="0" presId="urn:microsoft.com/office/officeart/2005/8/layout/orgChart1"/>
    <dgm:cxn modelId="{F5D3C4FB-F1E1-4B10-A228-83051158C882}" type="presParOf" srcId="{A88A91F0-17B4-4EC2-AD0D-02E5014716B7}" destId="{7C9F34A7-AA21-4AA7-B405-96924FC6FAF3}" srcOrd="0" destOrd="0" presId="urn:microsoft.com/office/officeart/2005/8/layout/orgChart1"/>
    <dgm:cxn modelId="{41967A9F-C48E-4729-9787-017D58738B7D}" type="presParOf" srcId="{7C9F34A7-AA21-4AA7-B405-96924FC6FAF3}" destId="{650A4939-BA40-4289-8D01-F5776D482943}" srcOrd="0" destOrd="0" presId="urn:microsoft.com/office/officeart/2005/8/layout/orgChart1"/>
    <dgm:cxn modelId="{7F284B62-369A-4AD9-A7CA-8CFA62DE4510}" type="presParOf" srcId="{7C9F34A7-AA21-4AA7-B405-96924FC6FAF3}" destId="{E2C386E3-34D1-4140-BD05-C29178CDF728}" srcOrd="1" destOrd="0" presId="urn:microsoft.com/office/officeart/2005/8/layout/orgChart1"/>
    <dgm:cxn modelId="{9421B0B2-91B9-4D43-A433-A44D56E34ED9}" type="presParOf" srcId="{A88A91F0-17B4-4EC2-AD0D-02E5014716B7}" destId="{817FB2A5-58C4-4F18-9FA6-35394D345556}" srcOrd="1" destOrd="0" presId="urn:microsoft.com/office/officeart/2005/8/layout/orgChart1"/>
    <dgm:cxn modelId="{6665DE1C-DE81-4073-8E0C-73FBF03E0754}" type="presParOf" srcId="{A88A91F0-17B4-4EC2-AD0D-02E5014716B7}" destId="{15D9F7E2-0515-4D48-ADED-0AAAAAD49DE6}" srcOrd="2" destOrd="0" presId="urn:microsoft.com/office/officeart/2005/8/layout/orgChart1"/>
    <dgm:cxn modelId="{23770697-7AE5-4B9C-A1E4-B64C96DE6EB6}" type="presParOf" srcId="{11B6B62F-C54A-412F-BFB7-9AACC2F41F51}" destId="{66BFF976-764F-443E-8983-F58C1BC4A9B3}" srcOrd="2" destOrd="0" presId="urn:microsoft.com/office/officeart/2005/8/layout/orgChart1"/>
    <dgm:cxn modelId="{9642CF63-F69E-4B5B-B77B-5F8B2B56161C}" type="presParOf" srcId="{F75DBFC6-4E60-45E6-84E7-6EC1ACE802B8}" destId="{F713B310-E3A5-47AB-A1CF-359459F7606E}" srcOrd="4" destOrd="0" presId="urn:microsoft.com/office/officeart/2005/8/layout/orgChart1"/>
    <dgm:cxn modelId="{9B61ABAD-0D1B-45DF-AA94-B1ED6C062C07}" type="presParOf" srcId="{F75DBFC6-4E60-45E6-84E7-6EC1ACE802B8}" destId="{CE187AF6-6E3F-46CA-B8A5-80F5179F76F8}" srcOrd="5" destOrd="0" presId="urn:microsoft.com/office/officeart/2005/8/layout/orgChart1"/>
    <dgm:cxn modelId="{ABB37CB7-FB63-4FDA-AB6B-71797DE0C513}" type="presParOf" srcId="{CE187AF6-6E3F-46CA-B8A5-80F5179F76F8}" destId="{15C5A3E2-665D-4768-AA42-EB5709A35918}" srcOrd="0" destOrd="0" presId="urn:microsoft.com/office/officeart/2005/8/layout/orgChart1"/>
    <dgm:cxn modelId="{D25D1818-39BF-4AE5-91BC-93C0A1108DFE}" type="presParOf" srcId="{15C5A3E2-665D-4768-AA42-EB5709A35918}" destId="{E20AA8BE-CDAA-404A-9C6F-7125DD463A38}" srcOrd="0" destOrd="0" presId="urn:microsoft.com/office/officeart/2005/8/layout/orgChart1"/>
    <dgm:cxn modelId="{197E0ADE-DCC3-4D0B-9E85-1EC891240BBA}" type="presParOf" srcId="{15C5A3E2-665D-4768-AA42-EB5709A35918}" destId="{9D53C9E1-E22A-407B-84BD-E62850A98795}" srcOrd="1" destOrd="0" presId="urn:microsoft.com/office/officeart/2005/8/layout/orgChart1"/>
    <dgm:cxn modelId="{D284EC2E-CB04-42DA-B89F-08CABFD6A365}" type="presParOf" srcId="{CE187AF6-6E3F-46CA-B8A5-80F5179F76F8}" destId="{E8446ED7-5836-451D-BAAB-EE2146AC39D1}" srcOrd="1" destOrd="0" presId="urn:microsoft.com/office/officeart/2005/8/layout/orgChart1"/>
    <dgm:cxn modelId="{5DA024B5-EF28-4934-ACD7-8DC14BD51DC5}" type="presParOf" srcId="{E8446ED7-5836-451D-BAAB-EE2146AC39D1}" destId="{9468E5A0-6D4D-409A-9192-98EADCFFF4B0}" srcOrd="0" destOrd="0" presId="urn:microsoft.com/office/officeart/2005/8/layout/orgChart1"/>
    <dgm:cxn modelId="{53591910-E475-4159-9FAD-B6415475DAA8}" type="presParOf" srcId="{E8446ED7-5836-451D-BAAB-EE2146AC39D1}" destId="{304805FA-A4C0-43AE-8958-AD3CBBC15005}" srcOrd="1" destOrd="0" presId="urn:microsoft.com/office/officeart/2005/8/layout/orgChart1"/>
    <dgm:cxn modelId="{3AD87451-8730-4E47-A64D-715EAC15129E}" type="presParOf" srcId="{304805FA-A4C0-43AE-8958-AD3CBBC15005}" destId="{53D03958-A391-422B-B078-8CE265C98F95}" srcOrd="0" destOrd="0" presId="urn:microsoft.com/office/officeart/2005/8/layout/orgChart1"/>
    <dgm:cxn modelId="{0DC9C5E6-7C2A-4648-8319-A12E9B4D1DED}" type="presParOf" srcId="{53D03958-A391-422B-B078-8CE265C98F95}" destId="{0AABB6AB-6266-4888-AD4A-F00EBA2A7F43}" srcOrd="0" destOrd="0" presId="urn:microsoft.com/office/officeart/2005/8/layout/orgChart1"/>
    <dgm:cxn modelId="{BC375BAC-7063-45C8-8D8F-99CEA73089C1}" type="presParOf" srcId="{53D03958-A391-422B-B078-8CE265C98F95}" destId="{192EC3C8-1BDF-4D80-B210-9D57B19EBC7B}" srcOrd="1" destOrd="0" presId="urn:microsoft.com/office/officeart/2005/8/layout/orgChart1"/>
    <dgm:cxn modelId="{DC5F3C58-41BE-462E-878A-84B9D662AA3F}" type="presParOf" srcId="{304805FA-A4C0-43AE-8958-AD3CBBC15005}" destId="{40C8A340-C355-4048-9348-6E0AE6BCB04E}" srcOrd="1" destOrd="0" presId="urn:microsoft.com/office/officeart/2005/8/layout/orgChart1"/>
    <dgm:cxn modelId="{62A05C15-16FD-4FC5-ACF2-58722B68D3D6}" type="presParOf" srcId="{304805FA-A4C0-43AE-8958-AD3CBBC15005}" destId="{190C54A5-1206-4FCE-9430-47D29687E9F1}" srcOrd="2" destOrd="0" presId="urn:microsoft.com/office/officeart/2005/8/layout/orgChart1"/>
    <dgm:cxn modelId="{CF09E03D-493C-41B7-9EE4-A82EAB90714F}" type="presParOf" srcId="{CE187AF6-6E3F-46CA-B8A5-80F5179F76F8}" destId="{D71833EC-DD37-4D61-9BEF-AD8557D81C87}" srcOrd="2" destOrd="0" presId="urn:microsoft.com/office/officeart/2005/8/layout/orgChart1"/>
    <dgm:cxn modelId="{EEF634D5-DFC1-4D17-A7E3-8296FF98083F}" type="presParOf" srcId="{3F46629A-E19B-4D63-985B-AF1BE863EFBA}" destId="{A64738D7-CC23-425F-B75C-022DDFC31BBE}" srcOrd="2" destOrd="0" presId="urn:microsoft.com/office/officeart/2005/8/layout/orgChart1"/>
    <dgm:cxn modelId="{E96AF42D-0852-4D88-8B7C-00E49E5E98B6}" type="presParOf" srcId="{A64738D7-CC23-425F-B75C-022DDFC31BBE}" destId="{8251B347-8335-4111-989F-9FED9F49B508}" srcOrd="0" destOrd="0" presId="urn:microsoft.com/office/officeart/2005/8/layout/orgChart1"/>
    <dgm:cxn modelId="{263EA69E-E700-4A0D-80F7-B2715B106CEF}" type="presParOf" srcId="{A64738D7-CC23-425F-B75C-022DDFC31BBE}" destId="{80125184-0474-480D-8AFB-E0D082D38910}" srcOrd="1" destOrd="0" presId="urn:microsoft.com/office/officeart/2005/8/layout/orgChart1"/>
    <dgm:cxn modelId="{AB780010-3407-4DF7-B039-F5570E19DDDA}" type="presParOf" srcId="{80125184-0474-480D-8AFB-E0D082D38910}" destId="{34C94AAF-FBA6-41D0-A654-A0070939513C}" srcOrd="0" destOrd="0" presId="urn:microsoft.com/office/officeart/2005/8/layout/orgChart1"/>
    <dgm:cxn modelId="{9BA348F6-A2B7-42D7-83E0-9BE0A7ACB4A7}" type="presParOf" srcId="{34C94AAF-FBA6-41D0-A654-A0070939513C}" destId="{2A2FE2B7-05C0-4731-B162-D067AB8AABD4}" srcOrd="0" destOrd="0" presId="urn:microsoft.com/office/officeart/2005/8/layout/orgChart1"/>
    <dgm:cxn modelId="{182668FD-847C-4EAC-AA4A-F791A260CD85}" type="presParOf" srcId="{34C94AAF-FBA6-41D0-A654-A0070939513C}" destId="{7EBB21F1-A584-4190-91EB-B0104D1ADF8A}" srcOrd="1" destOrd="0" presId="urn:microsoft.com/office/officeart/2005/8/layout/orgChart1"/>
    <dgm:cxn modelId="{F3BED530-F460-4EEB-AA37-BD184EA0BC8A}" type="presParOf" srcId="{80125184-0474-480D-8AFB-E0D082D38910}" destId="{8540A3C0-E2C5-44F3-B023-5852C254E089}" srcOrd="1" destOrd="0" presId="urn:microsoft.com/office/officeart/2005/8/layout/orgChart1"/>
    <dgm:cxn modelId="{19A7348F-0DFB-4E40-9E42-9E62A9DADCFD}" type="presParOf" srcId="{80125184-0474-480D-8AFB-E0D082D38910}" destId="{039198D0-30C6-440B-8008-6F41207C8C03}" srcOrd="2" destOrd="0" presId="urn:microsoft.com/office/officeart/2005/8/layout/orgChart1"/>
    <dgm:cxn modelId="{FB0CEA0A-BFDD-4D47-B1C4-124216B02722}" type="presParOf" srcId="{A64738D7-CC23-425F-B75C-022DDFC31BBE}" destId="{A40E9F05-BCD1-43C1-9664-8E8975E6C823}" srcOrd="2" destOrd="0" presId="urn:microsoft.com/office/officeart/2005/8/layout/orgChart1"/>
    <dgm:cxn modelId="{D194ADB1-D8F3-4137-AFAF-4903DF0C862E}" type="presParOf" srcId="{A64738D7-CC23-425F-B75C-022DDFC31BBE}" destId="{852E21CA-4E1C-4C64-A179-1174BD2CF19F}" srcOrd="3" destOrd="0" presId="urn:microsoft.com/office/officeart/2005/8/layout/orgChart1"/>
    <dgm:cxn modelId="{5240DADE-6ED5-4E52-A11A-9B8A0835CCC5}" type="presParOf" srcId="{852E21CA-4E1C-4C64-A179-1174BD2CF19F}" destId="{0D905E4B-A234-4E87-B55D-F88582FCCD3E}" srcOrd="0" destOrd="0" presId="urn:microsoft.com/office/officeart/2005/8/layout/orgChart1"/>
    <dgm:cxn modelId="{5811E68E-E23A-4B24-BB1C-E61D63F1C58F}" type="presParOf" srcId="{0D905E4B-A234-4E87-B55D-F88582FCCD3E}" destId="{BF11A97E-4337-4BDA-8213-A039E6E874B1}" srcOrd="0" destOrd="0" presId="urn:microsoft.com/office/officeart/2005/8/layout/orgChart1"/>
    <dgm:cxn modelId="{38C23B63-7740-41BB-8ECD-1E91315D396C}" type="presParOf" srcId="{0D905E4B-A234-4E87-B55D-F88582FCCD3E}" destId="{2426985E-64CF-4E57-8A1B-DE3EE95554E1}" srcOrd="1" destOrd="0" presId="urn:microsoft.com/office/officeart/2005/8/layout/orgChart1"/>
    <dgm:cxn modelId="{8787C2BB-3260-4695-A5BC-60FAABADD843}" type="presParOf" srcId="{852E21CA-4E1C-4C64-A179-1174BD2CF19F}" destId="{5ACC15AE-EBB8-4B4C-8B77-B692041A26BA}" srcOrd="1" destOrd="0" presId="urn:microsoft.com/office/officeart/2005/8/layout/orgChart1"/>
    <dgm:cxn modelId="{97CE0BF7-9975-45F8-88E3-5950C313E888}" type="presParOf" srcId="{852E21CA-4E1C-4C64-A179-1174BD2CF19F}" destId="{C6F1C833-F112-47DB-AA8E-5E89164D047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9829DD-184D-4DBC-88DB-9ABB68EFF60E}">
      <dsp:nvSpPr>
        <dsp:cNvPr id="0" name=""/>
        <dsp:cNvSpPr/>
      </dsp:nvSpPr>
      <dsp:spPr>
        <a:xfrm>
          <a:off x="5698" y="110"/>
          <a:ext cx="7764177" cy="1004335"/>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de-DE" sz="1600" kern="1200" dirty="0" smtClean="0">
              <a:latin typeface="Arial" panose="020B0604020202020204" pitchFamily="34" charset="0"/>
              <a:cs typeface="Arial" panose="020B0604020202020204" pitchFamily="34" charset="0"/>
            </a:rPr>
            <a:t>Berufsbildung</a:t>
          </a:r>
          <a:endParaRPr lang="de-DE" sz="1600" kern="1200" dirty="0">
            <a:latin typeface="Arial" panose="020B0604020202020204" pitchFamily="34" charset="0"/>
            <a:cs typeface="Arial" panose="020B0604020202020204" pitchFamily="34" charset="0"/>
          </a:endParaRPr>
        </a:p>
      </dsp:txBody>
      <dsp:txXfrm>
        <a:off x="35114" y="29526"/>
        <a:ext cx="7705345" cy="945503"/>
      </dsp:txXfrm>
    </dsp:sp>
    <dsp:sp modelId="{6783C54F-74EE-4733-BCB5-A904FF7D3C44}">
      <dsp:nvSpPr>
        <dsp:cNvPr id="0" name=""/>
        <dsp:cNvSpPr/>
      </dsp:nvSpPr>
      <dsp:spPr>
        <a:xfrm>
          <a:off x="5698" y="1105649"/>
          <a:ext cx="3791116" cy="1004335"/>
        </a:xfrm>
        <a:prstGeom prst="roundRect">
          <a:avLst>
            <a:gd name="adj" fmla="val 10000"/>
          </a:avLst>
        </a:prstGeom>
        <a:solidFill>
          <a:schemeClr val="accent3">
            <a:hueOff val="0"/>
            <a:satOff val="0"/>
            <a:lumOff val="0"/>
            <a:alphaOff val="0"/>
          </a:schemeClr>
        </a:solidFill>
        <a:ln w="38100" cap="flat" cmpd="sng" algn="ctr">
          <a:solidFill>
            <a:schemeClr val="accent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Geregelte Berufsbildung</a:t>
          </a:r>
          <a:endParaRPr lang="de-DE" sz="1200" kern="1200" dirty="0">
            <a:latin typeface="Arial" panose="020B0604020202020204" pitchFamily="34" charset="0"/>
            <a:cs typeface="Arial" panose="020B0604020202020204" pitchFamily="34" charset="0"/>
          </a:endParaRPr>
        </a:p>
      </dsp:txBody>
      <dsp:txXfrm>
        <a:off x="35114" y="1135065"/>
        <a:ext cx="3732284" cy="945503"/>
      </dsp:txXfrm>
    </dsp:sp>
    <dsp:sp modelId="{348E69C8-033C-4933-A87C-74804C1977E7}">
      <dsp:nvSpPr>
        <dsp:cNvPr id="0" name=""/>
        <dsp:cNvSpPr/>
      </dsp:nvSpPr>
      <dsp:spPr>
        <a:xfrm>
          <a:off x="5698" y="2211189"/>
          <a:ext cx="2501419" cy="1004335"/>
        </a:xfrm>
        <a:prstGeom prst="roundRect">
          <a:avLst>
            <a:gd name="adj" fmla="val 10000"/>
          </a:avLst>
        </a:prstGeom>
        <a:solidFill>
          <a:schemeClr val="accent4">
            <a:hueOff val="0"/>
            <a:satOff val="0"/>
            <a:lumOff val="0"/>
            <a:alphaOff val="0"/>
          </a:schemeClr>
        </a:solidFill>
        <a:ln w="38100" cap="flat" cmpd="sng" algn="ctr">
          <a:solidFill>
            <a:schemeClr val="accent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Bundesrechtlich geregelte Berufsbildung</a:t>
          </a:r>
          <a:endParaRPr lang="de-DE" sz="1000" kern="1200" dirty="0">
            <a:solidFill>
              <a:schemeClr val="tx1"/>
            </a:solidFill>
            <a:latin typeface="Arial" panose="020B0604020202020204" pitchFamily="34" charset="0"/>
            <a:cs typeface="Arial" panose="020B0604020202020204" pitchFamily="34" charset="0"/>
          </a:endParaRPr>
        </a:p>
      </dsp:txBody>
      <dsp:txXfrm>
        <a:off x="35114" y="2240605"/>
        <a:ext cx="2442587" cy="945503"/>
      </dsp:txXfrm>
    </dsp:sp>
    <dsp:sp modelId="{AD8C947B-3B41-48A5-AEC6-0F31E4D60949}">
      <dsp:nvSpPr>
        <dsp:cNvPr id="0" name=""/>
        <dsp:cNvSpPr/>
      </dsp:nvSpPr>
      <dsp:spPr>
        <a:xfrm>
          <a:off x="5698" y="3316729"/>
          <a:ext cx="1237713" cy="1004335"/>
        </a:xfrm>
        <a:prstGeom prst="roundRect">
          <a:avLst>
            <a:gd name="adj" fmla="val 10000"/>
          </a:avLst>
        </a:prstGeom>
        <a:solidFill>
          <a:schemeClr val="accent1"/>
        </a:solidFill>
        <a:ln w="38100" cap="flat" cmpd="sng" algn="ctr">
          <a:solidFill>
            <a:schemeClr val="accent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BBiG / HwO </a:t>
          </a:r>
        </a:p>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(„Duales System“)</a:t>
          </a:r>
          <a:endParaRPr lang="de-DE" sz="900" kern="1200" dirty="0">
            <a:latin typeface="Arial" panose="020B0604020202020204" pitchFamily="34" charset="0"/>
            <a:cs typeface="Arial" panose="020B0604020202020204" pitchFamily="34" charset="0"/>
          </a:endParaRPr>
        </a:p>
      </dsp:txBody>
      <dsp:txXfrm>
        <a:off x="35114" y="3346145"/>
        <a:ext cx="1178881" cy="945503"/>
      </dsp:txXfrm>
    </dsp:sp>
    <dsp:sp modelId="{1DF0FFEB-1A19-48DF-893E-B846083EE1E5}">
      <dsp:nvSpPr>
        <dsp:cNvPr id="0" name=""/>
        <dsp:cNvSpPr/>
      </dsp:nvSpPr>
      <dsp:spPr>
        <a:xfrm>
          <a:off x="1269404" y="3316729"/>
          <a:ext cx="1237713" cy="1004335"/>
        </a:xfrm>
        <a:prstGeom prst="roundRect">
          <a:avLst>
            <a:gd name="adj" fmla="val 10000"/>
          </a:avLst>
        </a:prstGeom>
        <a:solidFill>
          <a:schemeClr val="accent5">
            <a:hueOff val="0"/>
            <a:satOff val="0"/>
            <a:lumOff val="0"/>
            <a:alphaOff val="0"/>
          </a:schemeClr>
        </a:solidFill>
        <a:ln w="38100" cap="flat" cmpd="sng" algn="ctr">
          <a:solidFill>
            <a:schemeClr val="accent1">
              <a:lumMod val="7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solidFill>
                <a:schemeClr val="tx1"/>
              </a:solidFill>
              <a:latin typeface="Arial" panose="020B0604020202020204" pitchFamily="34" charset="0"/>
              <a:cs typeface="Arial" panose="020B0604020202020204" pitchFamily="34" charset="0"/>
            </a:rPr>
            <a:t>Andere Berufsgesetze wie z.B. Gesundheitsberufe und Altenpflege</a:t>
          </a:r>
          <a:endParaRPr lang="de-DE" sz="900" kern="1200" dirty="0">
            <a:solidFill>
              <a:schemeClr val="tx1"/>
            </a:solidFill>
            <a:latin typeface="Arial" panose="020B0604020202020204" pitchFamily="34" charset="0"/>
            <a:cs typeface="Arial" panose="020B0604020202020204" pitchFamily="34" charset="0"/>
          </a:endParaRPr>
        </a:p>
      </dsp:txBody>
      <dsp:txXfrm>
        <a:off x="1298820" y="3346145"/>
        <a:ext cx="1178881" cy="945503"/>
      </dsp:txXfrm>
    </dsp:sp>
    <dsp:sp modelId="{3F9293DB-7FC7-4B15-8AFF-72500258F4A4}">
      <dsp:nvSpPr>
        <dsp:cNvPr id="0" name=""/>
        <dsp:cNvSpPr/>
      </dsp:nvSpPr>
      <dsp:spPr>
        <a:xfrm>
          <a:off x="2559101" y="2211189"/>
          <a:ext cx="1237713" cy="1004335"/>
        </a:xfrm>
        <a:prstGeom prst="roundRect">
          <a:avLst>
            <a:gd name="adj" fmla="val 10000"/>
          </a:avLst>
        </a:prstGeom>
        <a:solidFill>
          <a:schemeClr val="accent4">
            <a:hueOff val="0"/>
            <a:satOff val="0"/>
            <a:lumOff val="0"/>
            <a:alphaOff val="0"/>
          </a:schemeClr>
        </a:solidFill>
        <a:ln w="38100" cap="flat" cmpd="sng" algn="ctr">
          <a:solidFill>
            <a:srgbClr val="FFC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Landesrechtlich geregelte Berufsbildung</a:t>
          </a:r>
          <a:endParaRPr lang="de-DE" sz="1000" kern="1200" dirty="0">
            <a:solidFill>
              <a:schemeClr val="tx1"/>
            </a:solidFill>
            <a:latin typeface="Arial" panose="020B0604020202020204" pitchFamily="34" charset="0"/>
            <a:cs typeface="Arial" panose="020B0604020202020204" pitchFamily="34" charset="0"/>
          </a:endParaRPr>
        </a:p>
      </dsp:txBody>
      <dsp:txXfrm>
        <a:off x="2588517" y="2240605"/>
        <a:ext cx="1178881" cy="945503"/>
      </dsp:txXfrm>
    </dsp:sp>
    <dsp:sp modelId="{7A376554-72FC-4B20-940B-38C9C020895C}">
      <dsp:nvSpPr>
        <dsp:cNvPr id="0" name=""/>
        <dsp:cNvSpPr/>
      </dsp:nvSpPr>
      <dsp:spPr>
        <a:xfrm>
          <a:off x="2559101" y="3316729"/>
          <a:ext cx="1237713" cy="1004335"/>
        </a:xfrm>
        <a:prstGeom prst="roundRect">
          <a:avLst>
            <a:gd name="adj" fmla="val 10000"/>
          </a:avLst>
        </a:prstGeom>
        <a:solidFill>
          <a:schemeClr val="accent5">
            <a:hueOff val="0"/>
            <a:satOff val="0"/>
            <a:lumOff val="0"/>
            <a:alphaOff val="0"/>
          </a:schemeClr>
        </a:solidFill>
        <a:ln w="38100" cap="flat" cmpd="sng" algn="ctr">
          <a:solidFill>
            <a:srgbClr val="FFC00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solidFill>
                <a:schemeClr val="tx1"/>
              </a:solidFill>
              <a:latin typeface="Arial" panose="020B0604020202020204" pitchFamily="34" charset="0"/>
              <a:cs typeface="Arial" panose="020B0604020202020204" pitchFamily="34" charset="0"/>
            </a:rPr>
            <a:t>Gesetze und Verordnungen über berufsfachschulische und fachschulische Berufsbildung</a:t>
          </a:r>
          <a:endParaRPr lang="de-DE" sz="900" kern="1200" dirty="0">
            <a:solidFill>
              <a:schemeClr val="tx1"/>
            </a:solidFill>
            <a:latin typeface="Arial" panose="020B0604020202020204" pitchFamily="34" charset="0"/>
            <a:cs typeface="Arial" panose="020B0604020202020204" pitchFamily="34" charset="0"/>
          </a:endParaRPr>
        </a:p>
      </dsp:txBody>
      <dsp:txXfrm>
        <a:off x="2588517" y="3346145"/>
        <a:ext cx="1178881" cy="945503"/>
      </dsp:txXfrm>
    </dsp:sp>
    <dsp:sp modelId="{01A07717-3EB6-493A-8A2F-682D22EB8950}">
      <dsp:nvSpPr>
        <dsp:cNvPr id="0" name=""/>
        <dsp:cNvSpPr/>
      </dsp:nvSpPr>
      <dsp:spPr>
        <a:xfrm>
          <a:off x="3900783" y="1105649"/>
          <a:ext cx="2527411" cy="1004335"/>
        </a:xfrm>
        <a:prstGeom prst="roundRect">
          <a:avLst>
            <a:gd name="adj" fmla="val 10000"/>
          </a:avLst>
        </a:prstGeom>
        <a:solidFill>
          <a:schemeClr val="accent3">
            <a:hueOff val="0"/>
            <a:satOff val="0"/>
            <a:lumOff val="0"/>
            <a:alphaOff val="0"/>
          </a:schemeClr>
        </a:solidFill>
        <a:ln w="38100" cap="flat" cmpd="sng" algn="ctr">
          <a:solidFill>
            <a:srgbClr val="00206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Ungeregelte Berufsbildung</a:t>
          </a:r>
          <a:endParaRPr lang="de-DE" sz="1200" kern="1200" dirty="0">
            <a:latin typeface="Arial" panose="020B0604020202020204" pitchFamily="34" charset="0"/>
            <a:cs typeface="Arial" panose="020B0604020202020204" pitchFamily="34" charset="0"/>
          </a:endParaRPr>
        </a:p>
      </dsp:txBody>
      <dsp:txXfrm>
        <a:off x="3930199" y="1135065"/>
        <a:ext cx="2468579" cy="945503"/>
      </dsp:txXfrm>
    </dsp:sp>
    <dsp:sp modelId="{9C5900D7-D02B-4DD9-809E-307475832092}">
      <dsp:nvSpPr>
        <dsp:cNvPr id="0" name=""/>
        <dsp:cNvSpPr/>
      </dsp:nvSpPr>
      <dsp:spPr>
        <a:xfrm>
          <a:off x="3900783" y="2211189"/>
          <a:ext cx="1237713" cy="1004335"/>
        </a:xfrm>
        <a:prstGeom prst="roundRect">
          <a:avLst>
            <a:gd name="adj" fmla="val 10000"/>
          </a:avLst>
        </a:prstGeom>
        <a:solidFill>
          <a:schemeClr val="accent4">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Betriebliche Berufsbildung</a:t>
          </a:r>
          <a:endParaRPr lang="de-DE" sz="1000" kern="1200" dirty="0">
            <a:solidFill>
              <a:schemeClr val="tx1"/>
            </a:solidFill>
            <a:latin typeface="Arial" panose="020B0604020202020204" pitchFamily="34" charset="0"/>
            <a:cs typeface="Arial" panose="020B0604020202020204" pitchFamily="34" charset="0"/>
          </a:endParaRPr>
        </a:p>
      </dsp:txBody>
      <dsp:txXfrm>
        <a:off x="3930199" y="2240605"/>
        <a:ext cx="1178881" cy="945503"/>
      </dsp:txXfrm>
    </dsp:sp>
    <dsp:sp modelId="{D7104148-C346-43EC-9A83-174A7D642619}">
      <dsp:nvSpPr>
        <dsp:cNvPr id="0" name=""/>
        <dsp:cNvSpPr/>
      </dsp:nvSpPr>
      <dsp:spPr>
        <a:xfrm>
          <a:off x="3900783" y="3316729"/>
          <a:ext cx="1237713" cy="1004335"/>
        </a:xfrm>
        <a:prstGeom prst="roundRect">
          <a:avLst>
            <a:gd name="adj" fmla="val 10000"/>
          </a:avLst>
        </a:prstGeom>
        <a:solidFill>
          <a:schemeClr val="accent5">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solidFill>
                <a:schemeClr val="tx1"/>
              </a:solidFill>
              <a:latin typeface="Arial" panose="020B0604020202020204" pitchFamily="34" charset="0"/>
              <a:cs typeface="Arial" panose="020B0604020202020204" pitchFamily="34" charset="0"/>
            </a:rPr>
            <a:t>Maßnahmen zur Einarbeitung, Anpassung, Qualifizierung</a:t>
          </a:r>
          <a:endParaRPr lang="de-DE" sz="900" kern="1200" dirty="0">
            <a:solidFill>
              <a:schemeClr val="tx1"/>
            </a:solidFill>
            <a:latin typeface="Arial" panose="020B0604020202020204" pitchFamily="34" charset="0"/>
            <a:cs typeface="Arial" panose="020B0604020202020204" pitchFamily="34" charset="0"/>
          </a:endParaRPr>
        </a:p>
      </dsp:txBody>
      <dsp:txXfrm>
        <a:off x="3930199" y="3346145"/>
        <a:ext cx="1178881" cy="945503"/>
      </dsp:txXfrm>
    </dsp:sp>
    <dsp:sp modelId="{8CD189B7-0447-4F3A-A9E9-6EC202F5C80E}">
      <dsp:nvSpPr>
        <dsp:cNvPr id="0" name=""/>
        <dsp:cNvSpPr/>
      </dsp:nvSpPr>
      <dsp:spPr>
        <a:xfrm>
          <a:off x="5190481" y="2211189"/>
          <a:ext cx="1237713" cy="1004335"/>
        </a:xfrm>
        <a:prstGeom prst="roundRect">
          <a:avLst>
            <a:gd name="adj" fmla="val 10000"/>
          </a:avLst>
        </a:prstGeom>
        <a:solidFill>
          <a:schemeClr val="accent4">
            <a:hueOff val="0"/>
            <a:satOff val="0"/>
            <a:lumOff val="0"/>
            <a:alphaOff val="0"/>
          </a:schemeClr>
        </a:solidFill>
        <a:ln w="38100" cap="flat" cmpd="sng" algn="ctr">
          <a:solidFill>
            <a:srgbClr val="00B0F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Außerbetriebliche Berufsbildung </a:t>
          </a:r>
          <a:endParaRPr lang="de-DE" sz="1000" kern="1200" dirty="0">
            <a:solidFill>
              <a:schemeClr val="tx1"/>
            </a:solidFill>
            <a:latin typeface="Arial" panose="020B0604020202020204" pitchFamily="34" charset="0"/>
            <a:cs typeface="Arial" panose="020B0604020202020204" pitchFamily="34" charset="0"/>
          </a:endParaRPr>
        </a:p>
      </dsp:txBody>
      <dsp:txXfrm>
        <a:off x="5219897" y="2240605"/>
        <a:ext cx="1178881" cy="945503"/>
      </dsp:txXfrm>
    </dsp:sp>
    <dsp:sp modelId="{695EA460-8704-45FB-B332-81A70E09B2DA}">
      <dsp:nvSpPr>
        <dsp:cNvPr id="0" name=""/>
        <dsp:cNvSpPr/>
      </dsp:nvSpPr>
      <dsp:spPr>
        <a:xfrm>
          <a:off x="5190481" y="3316729"/>
          <a:ext cx="1237713" cy="1004335"/>
        </a:xfrm>
        <a:prstGeom prst="roundRect">
          <a:avLst>
            <a:gd name="adj" fmla="val 10000"/>
          </a:avLst>
        </a:prstGeom>
        <a:solidFill>
          <a:schemeClr val="accent5">
            <a:hueOff val="0"/>
            <a:satOff val="0"/>
            <a:lumOff val="0"/>
            <a:alphaOff val="0"/>
          </a:schemeClr>
        </a:solidFill>
        <a:ln w="38100" cap="flat" cmpd="sng" algn="ctr">
          <a:solidFill>
            <a:srgbClr val="00B0F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solidFill>
                <a:schemeClr val="tx1"/>
              </a:solidFill>
              <a:latin typeface="Arial" panose="020B0604020202020204" pitchFamily="34" charset="0"/>
              <a:cs typeface="Arial" panose="020B0604020202020204" pitchFamily="34" charset="0"/>
            </a:rPr>
            <a:t>Lehrgänge, Seminare und Kurse</a:t>
          </a:r>
          <a:endParaRPr lang="de-DE" sz="900" kern="1200" dirty="0">
            <a:solidFill>
              <a:schemeClr val="tx1"/>
            </a:solidFill>
            <a:latin typeface="Arial" panose="020B0604020202020204" pitchFamily="34" charset="0"/>
            <a:cs typeface="Arial" panose="020B0604020202020204" pitchFamily="34" charset="0"/>
          </a:endParaRPr>
        </a:p>
      </dsp:txBody>
      <dsp:txXfrm>
        <a:off x="5219897" y="3346145"/>
        <a:ext cx="1178881" cy="945503"/>
      </dsp:txXfrm>
    </dsp:sp>
    <dsp:sp modelId="{95A63F1A-A02F-453E-B06D-54DE2A7706DD}">
      <dsp:nvSpPr>
        <dsp:cNvPr id="0" name=""/>
        <dsp:cNvSpPr/>
      </dsp:nvSpPr>
      <dsp:spPr>
        <a:xfrm>
          <a:off x="6532162" y="1105649"/>
          <a:ext cx="1237713" cy="1004335"/>
        </a:xfrm>
        <a:prstGeom prst="roundRect">
          <a:avLst>
            <a:gd name="adj" fmla="val 10000"/>
          </a:avLst>
        </a:prstGeom>
        <a:solidFill>
          <a:schemeClr val="accent3">
            <a:hueOff val="0"/>
            <a:satOff val="0"/>
            <a:lumOff val="0"/>
            <a:alphaOff val="0"/>
          </a:schemeClr>
        </a:solidFill>
        <a:ln w="38100" cap="flat" cmpd="sng" algn="ctr">
          <a:solidFill>
            <a:srgbClr val="00B05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Berufsbildung im Sinne informellen Lernens</a:t>
          </a:r>
          <a:endParaRPr lang="de-DE" sz="1200" kern="1200" dirty="0">
            <a:latin typeface="Arial" panose="020B0604020202020204" pitchFamily="34" charset="0"/>
            <a:cs typeface="Arial" panose="020B0604020202020204" pitchFamily="34" charset="0"/>
          </a:endParaRPr>
        </a:p>
      </dsp:txBody>
      <dsp:txXfrm>
        <a:off x="6561578" y="1135065"/>
        <a:ext cx="1178881" cy="9455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815EA-8EA1-4313-A101-8E118B9414CF}">
      <dsp:nvSpPr>
        <dsp:cNvPr id="0" name=""/>
        <dsp:cNvSpPr/>
      </dsp:nvSpPr>
      <dsp:spPr>
        <a:xfrm>
          <a:off x="1148" y="854"/>
          <a:ext cx="7773278" cy="923881"/>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de-DE" sz="2400" b="1" kern="1200" dirty="0" smtClean="0">
              <a:latin typeface="Arial" panose="020B0604020202020204" pitchFamily="34" charset="0"/>
              <a:cs typeface="Arial" panose="020B0604020202020204" pitchFamily="34" charset="0"/>
            </a:rPr>
            <a:t>Dimensionen von Berufsbildungsqualität</a:t>
          </a:r>
          <a:endParaRPr lang="de-DE" sz="2400" b="1" kern="1200" dirty="0">
            <a:latin typeface="Arial" panose="020B0604020202020204" pitchFamily="34" charset="0"/>
            <a:cs typeface="Arial" panose="020B0604020202020204" pitchFamily="34" charset="0"/>
          </a:endParaRPr>
        </a:p>
      </dsp:txBody>
      <dsp:txXfrm>
        <a:off x="28208" y="27914"/>
        <a:ext cx="7719158" cy="869761"/>
      </dsp:txXfrm>
    </dsp:sp>
    <dsp:sp modelId="{AF709850-E2C7-4217-A3AE-4B9EF44D80F1}">
      <dsp:nvSpPr>
        <dsp:cNvPr id="0" name=""/>
        <dsp:cNvSpPr/>
      </dsp:nvSpPr>
      <dsp:spPr>
        <a:xfrm>
          <a:off x="1148" y="1080155"/>
          <a:ext cx="3249225" cy="1542372"/>
        </a:xfrm>
        <a:prstGeom prst="roundRect">
          <a:avLst>
            <a:gd name="adj" fmla="val 10000"/>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Inputqualität </a:t>
          </a:r>
        </a:p>
        <a:p>
          <a:pPr lvl="0" algn="ctr" defTabSz="5334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 Voraussetzung für gute Berufsbildung</a:t>
          </a:r>
          <a:endParaRPr lang="de-DE" sz="1000" kern="1200" dirty="0">
            <a:latin typeface="Arial" panose="020B0604020202020204" pitchFamily="34" charset="0"/>
            <a:cs typeface="Arial" panose="020B0604020202020204" pitchFamily="34" charset="0"/>
          </a:endParaRPr>
        </a:p>
      </dsp:txBody>
      <dsp:txXfrm>
        <a:off x="46323" y="1125330"/>
        <a:ext cx="3158875" cy="1452022"/>
      </dsp:txXfrm>
    </dsp:sp>
    <dsp:sp modelId="{AA9D2C73-A075-419F-A896-72FFAEA2573D}">
      <dsp:nvSpPr>
        <dsp:cNvPr id="0" name=""/>
        <dsp:cNvSpPr/>
      </dsp:nvSpPr>
      <dsp:spPr>
        <a:xfrm>
          <a:off x="1148" y="2777948"/>
          <a:ext cx="1053575" cy="1542372"/>
        </a:xfrm>
        <a:prstGeom prst="roundRect">
          <a:avLst>
            <a:gd name="adj" fmla="val 10000"/>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endParaRPr lang="de-DE" sz="900" kern="1200" dirty="0" smtClean="0">
            <a:latin typeface="Arial" panose="020B0604020202020204" pitchFamily="34" charset="0"/>
            <a:cs typeface="Arial" panose="020B0604020202020204" pitchFamily="34" charset="0"/>
          </a:endParaRPr>
        </a:p>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Ordnungsmittel und daraus abgeleitete Instrumente</a:t>
          </a:r>
        </a:p>
      </dsp:txBody>
      <dsp:txXfrm>
        <a:off x="32006" y="2808806"/>
        <a:ext cx="991859" cy="1480656"/>
      </dsp:txXfrm>
    </dsp:sp>
    <dsp:sp modelId="{F21D40C0-A77C-423F-8691-7F379DE542CE}">
      <dsp:nvSpPr>
        <dsp:cNvPr id="0" name=""/>
        <dsp:cNvSpPr/>
      </dsp:nvSpPr>
      <dsp:spPr>
        <a:xfrm>
          <a:off x="1098973" y="2777948"/>
          <a:ext cx="1053575" cy="1542372"/>
        </a:xfrm>
        <a:prstGeom prst="roundRect">
          <a:avLst>
            <a:gd name="adj" fmla="val 10000"/>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Eignung der Berufsbildungs-stätte</a:t>
          </a:r>
          <a:endParaRPr lang="de-DE" sz="900" kern="1200" dirty="0">
            <a:latin typeface="Arial" panose="020B0604020202020204" pitchFamily="34" charset="0"/>
            <a:cs typeface="Arial" panose="020B0604020202020204" pitchFamily="34" charset="0"/>
          </a:endParaRPr>
        </a:p>
      </dsp:txBody>
      <dsp:txXfrm>
        <a:off x="1129831" y="2808806"/>
        <a:ext cx="991859" cy="1480656"/>
      </dsp:txXfrm>
    </dsp:sp>
    <dsp:sp modelId="{7EC33D77-16DD-40ED-8045-969CC3BC6EEF}">
      <dsp:nvSpPr>
        <dsp:cNvPr id="0" name=""/>
        <dsp:cNvSpPr/>
      </dsp:nvSpPr>
      <dsp:spPr>
        <a:xfrm>
          <a:off x="2196799" y="2777948"/>
          <a:ext cx="1053575" cy="1542372"/>
        </a:xfrm>
        <a:prstGeom prst="roundRect">
          <a:avLst>
            <a:gd name="adj" fmla="val 10000"/>
          </a:avLst>
        </a:prstGeom>
        <a:solidFill>
          <a:schemeClr val="lt1">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Qualifikation des Berufsbildungs-personals</a:t>
          </a:r>
          <a:endParaRPr lang="de-DE" sz="900" kern="1200" dirty="0">
            <a:latin typeface="Arial" panose="020B0604020202020204" pitchFamily="34" charset="0"/>
            <a:cs typeface="Arial" panose="020B0604020202020204" pitchFamily="34" charset="0"/>
          </a:endParaRPr>
        </a:p>
      </dsp:txBody>
      <dsp:txXfrm>
        <a:off x="2227657" y="2808806"/>
        <a:ext cx="991859" cy="1480656"/>
      </dsp:txXfrm>
    </dsp:sp>
    <dsp:sp modelId="{F8E18D8E-8E95-4258-BEFD-F54E61E30E91}">
      <dsp:nvSpPr>
        <dsp:cNvPr id="0" name=""/>
        <dsp:cNvSpPr/>
      </dsp:nvSpPr>
      <dsp:spPr>
        <a:xfrm>
          <a:off x="3338874" y="1080155"/>
          <a:ext cx="2151400" cy="1542372"/>
        </a:xfrm>
        <a:prstGeom prst="roundRect">
          <a:avLst>
            <a:gd name="adj" fmla="val 10000"/>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Prozessqualität </a:t>
          </a:r>
        </a:p>
        <a:p>
          <a:pPr lvl="0" algn="ctr" defTabSz="5334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 Prozess der Berufsbildung</a:t>
          </a:r>
          <a:endParaRPr lang="de-DE" sz="1000" kern="1200" dirty="0">
            <a:latin typeface="Arial" panose="020B0604020202020204" pitchFamily="34" charset="0"/>
            <a:cs typeface="Arial" panose="020B0604020202020204" pitchFamily="34" charset="0"/>
          </a:endParaRPr>
        </a:p>
      </dsp:txBody>
      <dsp:txXfrm>
        <a:off x="3384049" y="1125330"/>
        <a:ext cx="2061050" cy="1452022"/>
      </dsp:txXfrm>
    </dsp:sp>
    <dsp:sp modelId="{C8C30364-4AAE-4C1E-AB93-B7EA62D83837}">
      <dsp:nvSpPr>
        <dsp:cNvPr id="0" name=""/>
        <dsp:cNvSpPr/>
      </dsp:nvSpPr>
      <dsp:spPr>
        <a:xfrm>
          <a:off x="3338874" y="2777948"/>
          <a:ext cx="1053575" cy="1542372"/>
        </a:xfrm>
        <a:prstGeom prst="roundRect">
          <a:avLst>
            <a:gd name="adj" fmla="val 10000"/>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Vermittlung der Inhalte</a:t>
          </a:r>
          <a:endParaRPr lang="de-DE" sz="900" kern="1200" dirty="0">
            <a:latin typeface="Arial" panose="020B0604020202020204" pitchFamily="34" charset="0"/>
            <a:cs typeface="Arial" panose="020B0604020202020204" pitchFamily="34" charset="0"/>
          </a:endParaRPr>
        </a:p>
      </dsp:txBody>
      <dsp:txXfrm>
        <a:off x="3369732" y="2808806"/>
        <a:ext cx="991859" cy="1480656"/>
      </dsp:txXfrm>
    </dsp:sp>
    <dsp:sp modelId="{A66512AA-1E20-47D1-A807-6D36D1DBA352}">
      <dsp:nvSpPr>
        <dsp:cNvPr id="0" name=""/>
        <dsp:cNvSpPr/>
      </dsp:nvSpPr>
      <dsp:spPr>
        <a:xfrm>
          <a:off x="4436700" y="2777948"/>
          <a:ext cx="1053575" cy="1542372"/>
        </a:xfrm>
        <a:prstGeom prst="roundRect">
          <a:avLst>
            <a:gd name="adj" fmla="val 10000"/>
          </a:avLst>
        </a:prstGeom>
        <a:solidFill>
          <a:schemeClr val="lt1">
            <a:hueOff val="0"/>
            <a:satOff val="0"/>
            <a:lumOff val="0"/>
            <a:alphaOff val="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Arbeits- und Lernmethoden</a:t>
          </a:r>
          <a:endParaRPr lang="de-DE" sz="900" kern="1200" dirty="0">
            <a:latin typeface="Arial" panose="020B0604020202020204" pitchFamily="34" charset="0"/>
            <a:cs typeface="Arial" panose="020B0604020202020204" pitchFamily="34" charset="0"/>
          </a:endParaRPr>
        </a:p>
      </dsp:txBody>
      <dsp:txXfrm>
        <a:off x="4467558" y="2808806"/>
        <a:ext cx="991859" cy="1480656"/>
      </dsp:txXfrm>
    </dsp:sp>
    <dsp:sp modelId="{CAC892E2-2E13-42CE-B371-18F9B0637F48}">
      <dsp:nvSpPr>
        <dsp:cNvPr id="0" name=""/>
        <dsp:cNvSpPr/>
      </dsp:nvSpPr>
      <dsp:spPr>
        <a:xfrm>
          <a:off x="5578775" y="1080155"/>
          <a:ext cx="1053575" cy="1542372"/>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Output-qualität</a:t>
          </a:r>
          <a:r>
            <a:rPr lang="de-DE" sz="1000" b="1" kern="1200" dirty="0" smtClean="0">
              <a:latin typeface="Arial" panose="020B0604020202020204" pitchFamily="34" charset="0"/>
              <a:cs typeface="Arial" panose="020B0604020202020204" pitchFamily="34" charset="0"/>
            </a:rPr>
            <a:t> </a:t>
          </a:r>
        </a:p>
        <a:p>
          <a:pPr lvl="0" algn="ctr" defTabSz="5334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 Kompetenzen nach der Berufsbildung</a:t>
          </a:r>
          <a:endParaRPr lang="de-DE" sz="1000" kern="1200" dirty="0">
            <a:latin typeface="Arial" panose="020B0604020202020204" pitchFamily="34" charset="0"/>
            <a:cs typeface="Arial" panose="020B0604020202020204" pitchFamily="34" charset="0"/>
          </a:endParaRPr>
        </a:p>
      </dsp:txBody>
      <dsp:txXfrm>
        <a:off x="5609633" y="1111013"/>
        <a:ext cx="991859" cy="1480656"/>
      </dsp:txXfrm>
    </dsp:sp>
    <dsp:sp modelId="{7D19E3CB-B07B-4137-AB3D-9AA6BC235619}">
      <dsp:nvSpPr>
        <dsp:cNvPr id="0" name=""/>
        <dsp:cNvSpPr/>
      </dsp:nvSpPr>
      <dsp:spPr>
        <a:xfrm>
          <a:off x="5578775" y="2777948"/>
          <a:ext cx="1053575" cy="1542372"/>
        </a:xfrm>
        <a:prstGeom prst="roundRect">
          <a:avLst>
            <a:gd name="adj" fmla="val 10000"/>
          </a:avLst>
        </a:prstGeom>
        <a:solidFill>
          <a:schemeClr val="lt1">
            <a:hueOff val="0"/>
            <a:satOff val="0"/>
            <a:lumOff val="0"/>
            <a:alphaOff val="0"/>
          </a:scheme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Alles rund um die Prüfung</a:t>
          </a:r>
          <a:endParaRPr lang="de-DE" sz="900" kern="1200" dirty="0">
            <a:latin typeface="Arial" panose="020B0604020202020204" pitchFamily="34" charset="0"/>
            <a:cs typeface="Arial" panose="020B0604020202020204" pitchFamily="34" charset="0"/>
          </a:endParaRPr>
        </a:p>
      </dsp:txBody>
      <dsp:txXfrm>
        <a:off x="5609633" y="2808806"/>
        <a:ext cx="991859" cy="1480656"/>
      </dsp:txXfrm>
    </dsp:sp>
    <dsp:sp modelId="{0D20C555-2D8C-4C1E-8FAC-39F613D2E605}">
      <dsp:nvSpPr>
        <dsp:cNvPr id="0" name=""/>
        <dsp:cNvSpPr/>
      </dsp:nvSpPr>
      <dsp:spPr>
        <a:xfrm>
          <a:off x="6720851" y="1080155"/>
          <a:ext cx="1053575" cy="1542372"/>
        </a:xfrm>
        <a:prstGeom prst="roundRect">
          <a:avLst>
            <a:gd name="adj" fmla="val 10000"/>
          </a:avLst>
        </a:prstGeom>
        <a:solidFill>
          <a:schemeClr val="lt1">
            <a:hueOff val="0"/>
            <a:satOff val="0"/>
            <a:lumOff val="0"/>
            <a:alphaOff val="0"/>
          </a:schemeClr>
        </a:solidFill>
        <a:ln w="254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de-DE" sz="1200" b="1" kern="1200" dirty="0" smtClean="0">
              <a:latin typeface="Arial" panose="020B0604020202020204" pitchFamily="34" charset="0"/>
              <a:cs typeface="Arial" panose="020B0604020202020204" pitchFamily="34" charset="0"/>
            </a:rPr>
            <a:t>Outcome-qualität</a:t>
          </a:r>
          <a:r>
            <a:rPr lang="de-DE" sz="1000" kern="1200" dirty="0" smtClean="0">
              <a:latin typeface="Arial" panose="020B0604020202020204" pitchFamily="34" charset="0"/>
              <a:cs typeface="Arial" panose="020B0604020202020204" pitchFamily="34" charset="0"/>
            </a:rPr>
            <a:t> </a:t>
          </a:r>
        </a:p>
        <a:p>
          <a:pPr lvl="0" algn="ctr" defTabSz="5334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 Verwertung der erworbenen Kompetenzen</a:t>
          </a:r>
          <a:endParaRPr lang="de-DE" sz="1000" kern="1200" dirty="0">
            <a:latin typeface="Arial" panose="020B0604020202020204" pitchFamily="34" charset="0"/>
            <a:cs typeface="Arial" panose="020B0604020202020204" pitchFamily="34" charset="0"/>
          </a:endParaRPr>
        </a:p>
      </dsp:txBody>
      <dsp:txXfrm>
        <a:off x="6751709" y="1111013"/>
        <a:ext cx="991859" cy="1480656"/>
      </dsp:txXfrm>
    </dsp:sp>
    <dsp:sp modelId="{DD0578D2-C0BE-4976-840C-50A29E2F504D}">
      <dsp:nvSpPr>
        <dsp:cNvPr id="0" name=""/>
        <dsp:cNvSpPr/>
      </dsp:nvSpPr>
      <dsp:spPr>
        <a:xfrm>
          <a:off x="6720851" y="2777948"/>
          <a:ext cx="1053575" cy="1542372"/>
        </a:xfrm>
        <a:prstGeom prst="roundRect">
          <a:avLst>
            <a:gd name="adj" fmla="val 10000"/>
          </a:avLst>
        </a:prstGeom>
        <a:solidFill>
          <a:schemeClr val="lt1">
            <a:hueOff val="0"/>
            <a:satOff val="0"/>
            <a:lumOff val="0"/>
            <a:alphaOff val="0"/>
          </a:schemeClr>
        </a:solidFill>
        <a:ln w="254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de-DE" sz="900" kern="1200" dirty="0" smtClean="0">
              <a:latin typeface="Arial" panose="020B0604020202020204" pitchFamily="34" charset="0"/>
              <a:cs typeface="Arial" panose="020B0604020202020204" pitchFamily="34" charset="0"/>
            </a:rPr>
            <a:t>Nachhaltige Verwertung von Abschlüssen / Berufliche Entwicklung</a:t>
          </a:r>
          <a:endParaRPr lang="de-DE" sz="900" kern="1200" dirty="0">
            <a:latin typeface="Arial" panose="020B0604020202020204" pitchFamily="34" charset="0"/>
            <a:cs typeface="Arial" panose="020B0604020202020204" pitchFamily="34" charset="0"/>
          </a:endParaRPr>
        </a:p>
      </dsp:txBody>
      <dsp:txXfrm>
        <a:off x="6751709" y="2808806"/>
        <a:ext cx="991859" cy="148065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DA33B-9162-4A98-9C08-1D68425F6070}">
      <dsp:nvSpPr>
        <dsp:cNvPr id="0" name=""/>
        <dsp:cNvSpPr/>
      </dsp:nvSpPr>
      <dsp:spPr>
        <a:xfrm>
          <a:off x="0" y="3697763"/>
          <a:ext cx="7775575" cy="1213688"/>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de-DE" sz="1600" b="1" kern="1200" dirty="0" smtClean="0">
              <a:latin typeface="Arial" panose="020B0604020202020204" pitchFamily="34" charset="0"/>
              <a:cs typeface="Arial" panose="020B0604020202020204" pitchFamily="34" charset="0"/>
            </a:rPr>
            <a:t>BetrVG 99 bis 105: Personelle Einzelmaßnahmen</a:t>
          </a:r>
          <a:endParaRPr lang="de-DE" sz="1600" b="1" kern="1200" dirty="0">
            <a:latin typeface="Arial" panose="020B0604020202020204" pitchFamily="34" charset="0"/>
            <a:cs typeface="Arial" panose="020B0604020202020204" pitchFamily="34" charset="0"/>
          </a:endParaRPr>
        </a:p>
      </dsp:txBody>
      <dsp:txXfrm>
        <a:off x="0" y="3697763"/>
        <a:ext cx="7775575" cy="655391"/>
      </dsp:txXfrm>
    </dsp:sp>
    <dsp:sp modelId="{D8D6B065-71E2-4960-947F-47E2433AF680}">
      <dsp:nvSpPr>
        <dsp:cNvPr id="0" name=""/>
        <dsp:cNvSpPr/>
      </dsp:nvSpPr>
      <dsp:spPr>
        <a:xfrm>
          <a:off x="0" y="4328881"/>
          <a:ext cx="3887787" cy="558296"/>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de-DE" sz="1400" b="0" kern="1200" dirty="0" smtClean="0">
              <a:latin typeface="Arial" panose="020B0604020202020204" pitchFamily="34" charset="0"/>
              <a:cs typeface="Arial" panose="020B0604020202020204" pitchFamily="34" charset="0"/>
            </a:rPr>
            <a:t>Mitbestimmungsrecht durch Verweigerung der Zustimmung bei Einstellungen, …</a:t>
          </a:r>
          <a:endParaRPr lang="de-DE" sz="1400" b="0" kern="1200" dirty="0">
            <a:latin typeface="Arial" panose="020B0604020202020204" pitchFamily="34" charset="0"/>
            <a:cs typeface="Arial" panose="020B0604020202020204" pitchFamily="34" charset="0"/>
          </a:endParaRPr>
        </a:p>
      </dsp:txBody>
      <dsp:txXfrm>
        <a:off x="0" y="4328881"/>
        <a:ext cx="3887787" cy="558296"/>
      </dsp:txXfrm>
    </dsp:sp>
    <dsp:sp modelId="{A7375240-6D42-4988-B76E-7849F9813225}">
      <dsp:nvSpPr>
        <dsp:cNvPr id="0" name=""/>
        <dsp:cNvSpPr/>
      </dsp:nvSpPr>
      <dsp:spPr>
        <a:xfrm>
          <a:off x="3887787" y="4328881"/>
          <a:ext cx="3887787" cy="558296"/>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de-DE" sz="1400" b="0" kern="1200" dirty="0" smtClean="0">
              <a:latin typeface="Arial" panose="020B0604020202020204" pitchFamily="34" charset="0"/>
              <a:cs typeface="Arial" panose="020B0604020202020204" pitchFamily="34" charset="0"/>
            </a:rPr>
            <a:t>Anhörungsrecht bei Kündigung</a:t>
          </a:r>
          <a:endParaRPr lang="de-DE" sz="1400" b="0" kern="1200" dirty="0">
            <a:latin typeface="Arial" panose="020B0604020202020204" pitchFamily="34" charset="0"/>
            <a:cs typeface="Arial" panose="020B0604020202020204" pitchFamily="34" charset="0"/>
          </a:endParaRPr>
        </a:p>
      </dsp:txBody>
      <dsp:txXfrm>
        <a:off x="3887787" y="4328881"/>
        <a:ext cx="3887787" cy="558296"/>
      </dsp:txXfrm>
    </dsp:sp>
    <dsp:sp modelId="{E3984029-AF70-4CE5-84CC-2842402F81DC}">
      <dsp:nvSpPr>
        <dsp:cNvPr id="0" name=""/>
        <dsp:cNvSpPr/>
      </dsp:nvSpPr>
      <dsp:spPr>
        <a:xfrm rot="10800000">
          <a:off x="0" y="1849315"/>
          <a:ext cx="7775575" cy="1866652"/>
        </a:xfrm>
        <a:prstGeom prst="upArrowCallou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de-DE" sz="1600" b="1" kern="1200" dirty="0" smtClean="0">
              <a:latin typeface="Arial" panose="020B0604020202020204" pitchFamily="34" charset="0"/>
              <a:cs typeface="Arial" panose="020B0604020202020204" pitchFamily="34" charset="0"/>
            </a:rPr>
            <a:t>BetrVG § 96 bis 98: Berufsbildung</a:t>
          </a:r>
          <a:endParaRPr lang="de-DE" sz="1600" b="1" kern="1200" dirty="0">
            <a:latin typeface="Arial" panose="020B0604020202020204" pitchFamily="34" charset="0"/>
            <a:cs typeface="Arial" panose="020B0604020202020204" pitchFamily="34" charset="0"/>
          </a:endParaRPr>
        </a:p>
      </dsp:txBody>
      <dsp:txXfrm rot="-10800000">
        <a:off x="0" y="1849315"/>
        <a:ext cx="7775575" cy="655195"/>
      </dsp:txXfrm>
    </dsp:sp>
    <dsp:sp modelId="{11C0521B-B7C5-4860-8173-3DAB00DA1B72}">
      <dsp:nvSpPr>
        <dsp:cNvPr id="0" name=""/>
        <dsp:cNvSpPr/>
      </dsp:nvSpPr>
      <dsp:spPr>
        <a:xfrm>
          <a:off x="0" y="2383022"/>
          <a:ext cx="3887787" cy="801105"/>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de-DE" sz="1200" b="0" kern="1200" dirty="0" smtClean="0">
              <a:latin typeface="Arial" panose="020B0604020202020204" pitchFamily="34" charset="0"/>
              <a:cs typeface="Arial" panose="020B0604020202020204" pitchFamily="34" charset="0"/>
            </a:rPr>
            <a:t>Beratungsrecht: Ausstattung betrieblicher Bildungseinrichtungen und Einführung betrieblicher Bildungsmaßnahmen </a:t>
          </a:r>
          <a:endParaRPr lang="de-DE" sz="1200" b="0" kern="1200" dirty="0">
            <a:latin typeface="Arial" panose="020B0604020202020204" pitchFamily="34" charset="0"/>
            <a:cs typeface="Arial" panose="020B0604020202020204" pitchFamily="34" charset="0"/>
          </a:endParaRPr>
        </a:p>
      </dsp:txBody>
      <dsp:txXfrm>
        <a:off x="0" y="2383022"/>
        <a:ext cx="3887787" cy="801105"/>
      </dsp:txXfrm>
    </dsp:sp>
    <dsp:sp modelId="{5CD1FB1B-B1DF-44F3-96F4-7F2BB970C631}">
      <dsp:nvSpPr>
        <dsp:cNvPr id="0" name=""/>
        <dsp:cNvSpPr/>
      </dsp:nvSpPr>
      <dsp:spPr>
        <a:xfrm>
          <a:off x="3887787" y="2383022"/>
          <a:ext cx="3887787" cy="801105"/>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de-DE" sz="1200" b="0" kern="1200" dirty="0" smtClean="0">
              <a:latin typeface="Arial" panose="020B0604020202020204" pitchFamily="34" charset="0"/>
              <a:cs typeface="Arial" panose="020B0604020202020204" pitchFamily="34" charset="0"/>
            </a:rPr>
            <a:t>Mitbestimmungsrecht: Durchführung der Berufsbildung und Bestellung der Ausbilder</a:t>
          </a:r>
          <a:endParaRPr lang="de-DE" sz="1200" b="0" kern="1200" dirty="0">
            <a:latin typeface="Arial" panose="020B0604020202020204" pitchFamily="34" charset="0"/>
            <a:cs typeface="Arial" panose="020B0604020202020204" pitchFamily="34" charset="0"/>
          </a:endParaRPr>
        </a:p>
      </dsp:txBody>
      <dsp:txXfrm>
        <a:off x="3887787" y="2383022"/>
        <a:ext cx="3887787" cy="801105"/>
      </dsp:txXfrm>
    </dsp:sp>
    <dsp:sp modelId="{19F090D4-9324-4231-A44D-F641879E02C1}">
      <dsp:nvSpPr>
        <dsp:cNvPr id="0" name=""/>
        <dsp:cNvSpPr/>
      </dsp:nvSpPr>
      <dsp:spPr>
        <a:xfrm rot="10800000">
          <a:off x="0" y="868"/>
          <a:ext cx="7775575" cy="1866652"/>
        </a:xfrm>
        <a:prstGeom prst="upArrowCallou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de-DE" sz="1600" b="1" kern="1200" dirty="0" smtClean="0">
              <a:latin typeface="Arial" panose="020B0604020202020204" pitchFamily="34" charset="0"/>
              <a:cs typeface="Arial" panose="020B0604020202020204" pitchFamily="34" charset="0"/>
            </a:rPr>
            <a:t>BetrVG § 80: Überwachung der Einhaltung </a:t>
          </a:r>
          <a:endParaRPr lang="de-DE" sz="1600" b="1" kern="1200" dirty="0">
            <a:latin typeface="Arial" panose="020B0604020202020204" pitchFamily="34" charset="0"/>
            <a:cs typeface="Arial" panose="020B0604020202020204" pitchFamily="34" charset="0"/>
          </a:endParaRPr>
        </a:p>
      </dsp:txBody>
      <dsp:txXfrm rot="-10800000">
        <a:off x="0" y="868"/>
        <a:ext cx="7775575" cy="655195"/>
      </dsp:txXfrm>
    </dsp:sp>
    <dsp:sp modelId="{42FE217A-4388-4202-A4D6-7776B582CE81}">
      <dsp:nvSpPr>
        <dsp:cNvPr id="0" name=""/>
        <dsp:cNvSpPr/>
      </dsp:nvSpPr>
      <dsp:spPr>
        <a:xfrm>
          <a:off x="3796" y="656063"/>
          <a:ext cx="2589327" cy="558129"/>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de-DE" sz="1200" b="0" kern="1200" dirty="0" smtClean="0">
              <a:latin typeface="Arial" panose="020B0604020202020204" pitchFamily="34" charset="0"/>
              <a:cs typeface="Arial" panose="020B0604020202020204" pitchFamily="34" charset="0"/>
            </a:rPr>
            <a:t>des BBiG + anderer Gesetze</a:t>
          </a:r>
          <a:endParaRPr lang="de-DE" sz="1400" b="0" kern="1200" dirty="0">
            <a:latin typeface="Arial" panose="020B0604020202020204" pitchFamily="34" charset="0"/>
            <a:cs typeface="Arial" panose="020B0604020202020204" pitchFamily="34" charset="0"/>
          </a:endParaRPr>
        </a:p>
      </dsp:txBody>
      <dsp:txXfrm>
        <a:off x="3796" y="656063"/>
        <a:ext cx="2589327" cy="558129"/>
      </dsp:txXfrm>
    </dsp:sp>
    <dsp:sp modelId="{DFEAD3FD-9521-4AA0-B8FA-5E42CD5ABC89}">
      <dsp:nvSpPr>
        <dsp:cNvPr id="0" name=""/>
        <dsp:cNvSpPr/>
      </dsp:nvSpPr>
      <dsp:spPr>
        <a:xfrm>
          <a:off x="2593123" y="638278"/>
          <a:ext cx="2589327" cy="593698"/>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de-DE" sz="1200" b="0" kern="1200" dirty="0" smtClean="0">
              <a:latin typeface="Arial" panose="020B0604020202020204" pitchFamily="34" charset="0"/>
              <a:cs typeface="Arial" panose="020B0604020202020204" pitchFamily="34" charset="0"/>
            </a:rPr>
            <a:t>von Ausbildungsordnungen</a:t>
          </a:r>
          <a:endParaRPr lang="de-DE" sz="1200" b="0" kern="1200" dirty="0">
            <a:latin typeface="Arial" panose="020B0604020202020204" pitchFamily="34" charset="0"/>
            <a:cs typeface="Arial" panose="020B0604020202020204" pitchFamily="34" charset="0"/>
          </a:endParaRPr>
        </a:p>
      </dsp:txBody>
      <dsp:txXfrm>
        <a:off x="2593123" y="638278"/>
        <a:ext cx="2589327" cy="593698"/>
      </dsp:txXfrm>
    </dsp:sp>
    <dsp:sp modelId="{D8897B44-96C6-45A8-B429-5501D2FCBB0D}">
      <dsp:nvSpPr>
        <dsp:cNvPr id="0" name=""/>
        <dsp:cNvSpPr/>
      </dsp:nvSpPr>
      <dsp:spPr>
        <a:xfrm>
          <a:off x="5182451" y="656063"/>
          <a:ext cx="2589327" cy="558129"/>
        </a:xfrm>
        <a:prstGeom prst="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lvl="0" algn="ctr" defTabSz="533400">
            <a:lnSpc>
              <a:spcPct val="90000"/>
            </a:lnSpc>
            <a:spcBef>
              <a:spcPct val="0"/>
            </a:spcBef>
            <a:spcAft>
              <a:spcPct val="35000"/>
            </a:spcAft>
          </a:pPr>
          <a:r>
            <a:rPr lang="de-DE" sz="1200" b="0" kern="1200" dirty="0" smtClean="0">
              <a:latin typeface="Arial" panose="020B0604020202020204" pitchFamily="34" charset="0"/>
              <a:cs typeface="Arial" panose="020B0604020202020204" pitchFamily="34" charset="0"/>
            </a:rPr>
            <a:t>von Tarifverträgen</a:t>
          </a:r>
          <a:endParaRPr lang="de-DE" sz="1200" b="0" kern="1200" dirty="0">
            <a:latin typeface="Arial" panose="020B0604020202020204" pitchFamily="34" charset="0"/>
            <a:cs typeface="Arial" panose="020B0604020202020204" pitchFamily="34" charset="0"/>
          </a:endParaRPr>
        </a:p>
      </dsp:txBody>
      <dsp:txXfrm>
        <a:off x="5182451" y="656063"/>
        <a:ext cx="2589327" cy="5581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6F08E-EFE3-4045-8B53-37BC351CD034}">
      <dsp:nvSpPr>
        <dsp:cNvPr id="0" name=""/>
        <dsp:cNvSpPr/>
      </dsp:nvSpPr>
      <dsp:spPr>
        <a:xfrm>
          <a:off x="960" y="101"/>
          <a:ext cx="260063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latin typeface="Arial" panose="020B0604020202020204" pitchFamily="34" charset="0"/>
              <a:cs typeface="Arial" panose="020B0604020202020204" pitchFamily="34" charset="0"/>
            </a:rPr>
            <a:t>Bund</a:t>
          </a:r>
          <a:endParaRPr lang="de-DE" sz="2600" kern="1200" dirty="0">
            <a:latin typeface="Arial" panose="020B0604020202020204" pitchFamily="34" charset="0"/>
            <a:cs typeface="Arial" panose="020B0604020202020204" pitchFamily="34" charset="0"/>
          </a:endParaRPr>
        </a:p>
      </dsp:txBody>
      <dsp:txXfrm>
        <a:off x="18107" y="17248"/>
        <a:ext cx="2566342" cy="551152"/>
      </dsp:txXfrm>
    </dsp:sp>
    <dsp:sp modelId="{F6C392DC-F478-470B-BFE3-471B95251200}">
      <dsp:nvSpPr>
        <dsp:cNvPr id="0" name=""/>
        <dsp:cNvSpPr/>
      </dsp:nvSpPr>
      <dsp:spPr>
        <a:xfrm>
          <a:off x="960" y="654363"/>
          <a:ext cx="124790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t>BMBF</a:t>
          </a:r>
          <a:endParaRPr lang="de-DE" sz="2600" kern="1200" dirty="0"/>
        </a:p>
      </dsp:txBody>
      <dsp:txXfrm>
        <a:off x="18107" y="671510"/>
        <a:ext cx="1213612" cy="551152"/>
      </dsp:txXfrm>
    </dsp:sp>
    <dsp:sp modelId="{42B9E2CD-0145-402D-B9D9-7FD2D11C3E06}">
      <dsp:nvSpPr>
        <dsp:cNvPr id="0" name=""/>
        <dsp:cNvSpPr/>
      </dsp:nvSpPr>
      <dsp:spPr>
        <a:xfrm>
          <a:off x="1353691" y="654363"/>
          <a:ext cx="124790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err="1" smtClean="0"/>
            <a:t>BMWi</a:t>
          </a:r>
          <a:endParaRPr lang="de-DE" sz="2600" kern="1200" dirty="0"/>
        </a:p>
      </dsp:txBody>
      <dsp:txXfrm>
        <a:off x="1370838" y="671510"/>
        <a:ext cx="1213612" cy="551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6F08E-EFE3-4045-8B53-37BC351CD034}">
      <dsp:nvSpPr>
        <dsp:cNvPr id="0" name=""/>
        <dsp:cNvSpPr/>
      </dsp:nvSpPr>
      <dsp:spPr>
        <a:xfrm>
          <a:off x="960" y="101"/>
          <a:ext cx="260063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latin typeface="Arial" panose="020B0604020202020204" pitchFamily="34" charset="0"/>
              <a:cs typeface="Arial" panose="020B0604020202020204" pitchFamily="34" charset="0"/>
            </a:rPr>
            <a:t>Länder</a:t>
          </a:r>
          <a:endParaRPr lang="de-DE" sz="2600" kern="1200" dirty="0">
            <a:latin typeface="Arial" panose="020B0604020202020204" pitchFamily="34" charset="0"/>
            <a:cs typeface="Arial" panose="020B0604020202020204" pitchFamily="34" charset="0"/>
          </a:endParaRPr>
        </a:p>
      </dsp:txBody>
      <dsp:txXfrm>
        <a:off x="18107" y="17248"/>
        <a:ext cx="2566342" cy="551152"/>
      </dsp:txXfrm>
    </dsp:sp>
    <dsp:sp modelId="{F6C392DC-F478-470B-BFE3-471B95251200}">
      <dsp:nvSpPr>
        <dsp:cNvPr id="0" name=""/>
        <dsp:cNvSpPr/>
      </dsp:nvSpPr>
      <dsp:spPr>
        <a:xfrm>
          <a:off x="960" y="654363"/>
          <a:ext cx="124790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smtClean="0"/>
            <a:t>KMK</a:t>
          </a:r>
          <a:endParaRPr lang="de-DE" sz="2200" kern="1200" dirty="0"/>
        </a:p>
      </dsp:txBody>
      <dsp:txXfrm>
        <a:off x="18107" y="671510"/>
        <a:ext cx="1213612" cy="551152"/>
      </dsp:txXfrm>
    </dsp:sp>
    <dsp:sp modelId="{42B9E2CD-0145-402D-B9D9-7FD2D11C3E06}">
      <dsp:nvSpPr>
        <dsp:cNvPr id="0" name=""/>
        <dsp:cNvSpPr/>
      </dsp:nvSpPr>
      <dsp:spPr>
        <a:xfrm>
          <a:off x="1353691" y="654363"/>
          <a:ext cx="124790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err="1" smtClean="0"/>
            <a:t>WiMiKo</a:t>
          </a:r>
          <a:endParaRPr lang="de-DE" sz="2200" kern="1200" dirty="0"/>
        </a:p>
      </dsp:txBody>
      <dsp:txXfrm>
        <a:off x="1370838" y="671510"/>
        <a:ext cx="1213612" cy="551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6F08E-EFE3-4045-8B53-37BC351CD034}">
      <dsp:nvSpPr>
        <dsp:cNvPr id="0" name=""/>
        <dsp:cNvSpPr/>
      </dsp:nvSpPr>
      <dsp:spPr>
        <a:xfrm>
          <a:off x="1270" y="101"/>
          <a:ext cx="260001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de-DE" sz="2600" kern="1200" dirty="0" smtClean="0">
              <a:latin typeface="Arial" panose="020B0604020202020204" pitchFamily="34" charset="0"/>
              <a:cs typeface="Arial" panose="020B0604020202020204" pitchFamily="34" charset="0"/>
            </a:rPr>
            <a:t>Sozialpartner</a:t>
          </a:r>
          <a:endParaRPr lang="de-DE" sz="2600" kern="1200" dirty="0">
            <a:latin typeface="Arial" panose="020B0604020202020204" pitchFamily="34" charset="0"/>
            <a:cs typeface="Arial" panose="020B0604020202020204" pitchFamily="34" charset="0"/>
          </a:endParaRPr>
        </a:p>
      </dsp:txBody>
      <dsp:txXfrm>
        <a:off x="18417" y="17248"/>
        <a:ext cx="2565722" cy="551152"/>
      </dsp:txXfrm>
    </dsp:sp>
    <dsp:sp modelId="{42B9E2CD-0145-402D-B9D9-7FD2D11C3E06}">
      <dsp:nvSpPr>
        <dsp:cNvPr id="0" name=""/>
        <dsp:cNvSpPr/>
      </dsp:nvSpPr>
      <dsp:spPr>
        <a:xfrm>
          <a:off x="1270" y="654363"/>
          <a:ext cx="2600016" cy="585446"/>
        </a:xfrm>
        <a:prstGeom prst="roundRect">
          <a:avLst>
            <a:gd name="adj" fmla="val 10000"/>
          </a:avLst>
        </a:prstGeom>
        <a:solidFill>
          <a:schemeClr val="lt1">
            <a:hueOff val="0"/>
            <a:satOff val="0"/>
            <a:lumOff val="0"/>
            <a:alphaOff val="0"/>
          </a:schemeClr>
        </a:solidFill>
        <a:ln w="38100"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smtClean="0"/>
            <a:t>Neuordnungsverfahren</a:t>
          </a:r>
          <a:endParaRPr lang="de-DE" sz="1800" kern="1200" dirty="0"/>
        </a:p>
      </dsp:txBody>
      <dsp:txXfrm>
        <a:off x="18417" y="671510"/>
        <a:ext cx="2565722" cy="5511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B056A9-5D59-43B9-BD0C-9BA1D3E7154C}">
      <dsp:nvSpPr>
        <dsp:cNvPr id="0" name=""/>
        <dsp:cNvSpPr/>
      </dsp:nvSpPr>
      <dsp:spPr>
        <a:xfrm>
          <a:off x="447152" y="188"/>
          <a:ext cx="1600295" cy="96017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Handwerkskammer</a:t>
          </a:r>
          <a:endParaRPr lang="de-DE" sz="1000" kern="1200" dirty="0">
            <a:latin typeface="Arial" panose="020B0604020202020204" pitchFamily="34" charset="0"/>
            <a:cs typeface="Arial" panose="020B0604020202020204" pitchFamily="34" charset="0"/>
          </a:endParaRPr>
        </a:p>
      </dsp:txBody>
      <dsp:txXfrm>
        <a:off x="447152" y="188"/>
        <a:ext cx="1600295" cy="960177"/>
      </dsp:txXfrm>
    </dsp:sp>
    <dsp:sp modelId="{387E0EF5-5F3F-4C40-B318-7F72F5672328}">
      <dsp:nvSpPr>
        <dsp:cNvPr id="0" name=""/>
        <dsp:cNvSpPr/>
      </dsp:nvSpPr>
      <dsp:spPr>
        <a:xfrm>
          <a:off x="2207477" y="188"/>
          <a:ext cx="1600295" cy="960177"/>
        </a:xfrm>
        <a:prstGeom prst="rect">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Industrie- und Handelskammer</a:t>
          </a:r>
          <a:endParaRPr lang="de-DE" sz="1000" kern="1200" dirty="0">
            <a:latin typeface="Arial" panose="020B0604020202020204" pitchFamily="34" charset="0"/>
            <a:cs typeface="Arial" panose="020B0604020202020204" pitchFamily="34" charset="0"/>
          </a:endParaRPr>
        </a:p>
      </dsp:txBody>
      <dsp:txXfrm>
        <a:off x="2207477" y="188"/>
        <a:ext cx="1600295" cy="960177"/>
      </dsp:txXfrm>
    </dsp:sp>
    <dsp:sp modelId="{E3DD72B6-33B4-4A10-A8F3-8BB500EA6150}">
      <dsp:nvSpPr>
        <dsp:cNvPr id="0" name=""/>
        <dsp:cNvSpPr/>
      </dsp:nvSpPr>
      <dsp:spPr>
        <a:xfrm>
          <a:off x="3967802" y="188"/>
          <a:ext cx="1600295" cy="960177"/>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Landwirtschaftskammer</a:t>
          </a:r>
          <a:endParaRPr lang="de-DE" sz="1000" kern="1200" dirty="0">
            <a:solidFill>
              <a:schemeClr val="tx1"/>
            </a:solidFill>
            <a:latin typeface="Arial" panose="020B0604020202020204" pitchFamily="34" charset="0"/>
            <a:cs typeface="Arial" panose="020B0604020202020204" pitchFamily="34" charset="0"/>
          </a:endParaRPr>
        </a:p>
      </dsp:txBody>
      <dsp:txXfrm>
        <a:off x="3967802" y="188"/>
        <a:ext cx="1600295" cy="960177"/>
      </dsp:txXfrm>
    </dsp:sp>
    <dsp:sp modelId="{791DD1D1-22BA-4253-AF50-35C2BD612088}">
      <dsp:nvSpPr>
        <dsp:cNvPr id="0" name=""/>
        <dsp:cNvSpPr/>
      </dsp:nvSpPr>
      <dsp:spPr>
        <a:xfrm>
          <a:off x="5728127" y="188"/>
          <a:ext cx="1600295" cy="960177"/>
        </a:xfrm>
        <a:prstGeom prst="rect">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Rechtsanwaltskammer</a:t>
          </a:r>
          <a:endParaRPr lang="de-DE" sz="1000" kern="1200" dirty="0">
            <a:latin typeface="Arial" panose="020B0604020202020204" pitchFamily="34" charset="0"/>
            <a:cs typeface="Arial" panose="020B0604020202020204" pitchFamily="34" charset="0"/>
          </a:endParaRPr>
        </a:p>
      </dsp:txBody>
      <dsp:txXfrm>
        <a:off x="5728127" y="188"/>
        <a:ext cx="1600295" cy="960177"/>
      </dsp:txXfrm>
    </dsp:sp>
    <dsp:sp modelId="{542A9A3F-5193-497E-86D4-6BA64C8C10AD}">
      <dsp:nvSpPr>
        <dsp:cNvPr id="0" name=""/>
        <dsp:cNvSpPr/>
      </dsp:nvSpPr>
      <dsp:spPr>
        <a:xfrm>
          <a:off x="447152" y="1120395"/>
          <a:ext cx="1600295" cy="960177"/>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Patentanwaltskammer</a:t>
          </a:r>
          <a:endParaRPr lang="de-DE" sz="1000" kern="1200" dirty="0">
            <a:latin typeface="Arial" panose="020B0604020202020204" pitchFamily="34" charset="0"/>
            <a:cs typeface="Arial" panose="020B0604020202020204" pitchFamily="34" charset="0"/>
          </a:endParaRPr>
        </a:p>
      </dsp:txBody>
      <dsp:txXfrm>
        <a:off x="447152" y="1120395"/>
        <a:ext cx="1600295" cy="960177"/>
      </dsp:txXfrm>
    </dsp:sp>
    <dsp:sp modelId="{F81BA910-8324-4E90-A9F7-D299E66BB5EB}">
      <dsp:nvSpPr>
        <dsp:cNvPr id="0" name=""/>
        <dsp:cNvSpPr/>
      </dsp:nvSpPr>
      <dsp:spPr>
        <a:xfrm>
          <a:off x="2207477" y="1120395"/>
          <a:ext cx="1600295" cy="960177"/>
        </a:xfrm>
        <a:prstGeom prst="rect">
          <a:avLst/>
        </a:prstGeom>
        <a:solidFill>
          <a:srgbClr val="66FF3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solidFill>
                <a:schemeClr val="tx1"/>
              </a:solidFill>
              <a:latin typeface="Arial" panose="020B0604020202020204" pitchFamily="34" charset="0"/>
              <a:cs typeface="Arial" panose="020B0604020202020204" pitchFamily="34" charset="0"/>
            </a:rPr>
            <a:t>Notarkammern</a:t>
          </a:r>
          <a:endParaRPr lang="de-DE" sz="1000" kern="1200" dirty="0">
            <a:solidFill>
              <a:schemeClr val="tx1"/>
            </a:solidFill>
            <a:latin typeface="Arial" panose="020B0604020202020204" pitchFamily="34" charset="0"/>
            <a:cs typeface="Arial" panose="020B0604020202020204" pitchFamily="34" charset="0"/>
          </a:endParaRPr>
        </a:p>
      </dsp:txBody>
      <dsp:txXfrm>
        <a:off x="2207477" y="1120395"/>
        <a:ext cx="1600295" cy="960177"/>
      </dsp:txXfrm>
    </dsp:sp>
    <dsp:sp modelId="{05D89929-9DE0-48EC-BAD1-97CD2A078796}">
      <dsp:nvSpPr>
        <dsp:cNvPr id="0" name=""/>
        <dsp:cNvSpPr/>
      </dsp:nvSpPr>
      <dsp:spPr>
        <a:xfrm>
          <a:off x="3967802" y="1120395"/>
          <a:ext cx="1600295" cy="960177"/>
        </a:xfrm>
        <a:prstGeom prst="rect">
          <a:avLst/>
        </a:prstGeom>
        <a:solidFill>
          <a:srgbClr val="00CC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Wirtschaftsprüferkammern</a:t>
          </a:r>
          <a:endParaRPr lang="de-DE" sz="1000" kern="1200" dirty="0">
            <a:latin typeface="Arial" panose="020B0604020202020204" pitchFamily="34" charset="0"/>
            <a:cs typeface="Arial" panose="020B0604020202020204" pitchFamily="34" charset="0"/>
          </a:endParaRPr>
        </a:p>
      </dsp:txBody>
      <dsp:txXfrm>
        <a:off x="3967802" y="1120395"/>
        <a:ext cx="1600295" cy="960177"/>
      </dsp:txXfrm>
    </dsp:sp>
    <dsp:sp modelId="{E6BCDAE9-AC7C-484E-A35C-6F60A6C40E1F}">
      <dsp:nvSpPr>
        <dsp:cNvPr id="0" name=""/>
        <dsp:cNvSpPr/>
      </dsp:nvSpPr>
      <dsp:spPr>
        <a:xfrm>
          <a:off x="5728127" y="1120395"/>
          <a:ext cx="1600295" cy="960177"/>
        </a:xfrm>
        <a:prstGeom prst="rect">
          <a:avLst/>
        </a:prstGeom>
        <a:solidFill>
          <a:srgbClr val="0099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Steuerberaterkammern</a:t>
          </a:r>
          <a:endParaRPr lang="de-DE" sz="1000" kern="1200" dirty="0">
            <a:latin typeface="Arial" panose="020B0604020202020204" pitchFamily="34" charset="0"/>
            <a:cs typeface="Arial" panose="020B0604020202020204" pitchFamily="34" charset="0"/>
          </a:endParaRPr>
        </a:p>
      </dsp:txBody>
      <dsp:txXfrm>
        <a:off x="5728127" y="1120395"/>
        <a:ext cx="1600295" cy="960177"/>
      </dsp:txXfrm>
    </dsp:sp>
    <dsp:sp modelId="{48B3AC7D-57E5-41C4-A763-C5E4604A13F8}">
      <dsp:nvSpPr>
        <dsp:cNvPr id="0" name=""/>
        <dsp:cNvSpPr/>
      </dsp:nvSpPr>
      <dsp:spPr>
        <a:xfrm>
          <a:off x="447152" y="2240602"/>
          <a:ext cx="1600295" cy="960177"/>
        </a:xfrm>
        <a:prstGeom prst="rect">
          <a:avLst/>
        </a:prstGeom>
        <a:solidFill>
          <a:srgbClr val="3399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Ärztekammer</a:t>
          </a:r>
          <a:endParaRPr lang="de-DE" sz="1000" kern="1200" dirty="0">
            <a:latin typeface="Arial" panose="020B0604020202020204" pitchFamily="34" charset="0"/>
            <a:cs typeface="Arial" panose="020B0604020202020204" pitchFamily="34" charset="0"/>
          </a:endParaRPr>
        </a:p>
      </dsp:txBody>
      <dsp:txXfrm>
        <a:off x="447152" y="2240602"/>
        <a:ext cx="1600295" cy="960177"/>
      </dsp:txXfrm>
    </dsp:sp>
    <dsp:sp modelId="{165C97DB-DA89-4304-9310-45C43C714612}">
      <dsp:nvSpPr>
        <dsp:cNvPr id="0" name=""/>
        <dsp:cNvSpPr/>
      </dsp:nvSpPr>
      <dsp:spPr>
        <a:xfrm>
          <a:off x="2207477" y="2240602"/>
          <a:ext cx="1600295" cy="960177"/>
        </a:xfrm>
        <a:prstGeom prst="rect">
          <a:avLst/>
        </a:prstGeom>
        <a:solidFill>
          <a:srgbClr val="00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Zahnärztekammer</a:t>
          </a:r>
          <a:endParaRPr lang="de-DE" sz="1000" kern="1200" dirty="0">
            <a:latin typeface="Arial" panose="020B0604020202020204" pitchFamily="34" charset="0"/>
            <a:cs typeface="Arial" panose="020B0604020202020204" pitchFamily="34" charset="0"/>
          </a:endParaRPr>
        </a:p>
      </dsp:txBody>
      <dsp:txXfrm>
        <a:off x="2207477" y="2240602"/>
        <a:ext cx="1600295" cy="960177"/>
      </dsp:txXfrm>
    </dsp:sp>
    <dsp:sp modelId="{F2177BEC-4047-43FA-889C-3D2B3770FB68}">
      <dsp:nvSpPr>
        <dsp:cNvPr id="0" name=""/>
        <dsp:cNvSpPr/>
      </dsp:nvSpPr>
      <dsp:spPr>
        <a:xfrm>
          <a:off x="3967802" y="2240602"/>
          <a:ext cx="1600295" cy="960177"/>
        </a:xfrm>
        <a:prstGeom prst="rect">
          <a:avLst/>
        </a:prstGeom>
        <a:solidFill>
          <a:srgbClr val="00808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Tierärztekammer</a:t>
          </a:r>
          <a:endParaRPr lang="de-DE" sz="1000" kern="1200" dirty="0">
            <a:latin typeface="Arial" panose="020B0604020202020204" pitchFamily="34" charset="0"/>
            <a:cs typeface="Arial" panose="020B0604020202020204" pitchFamily="34" charset="0"/>
          </a:endParaRPr>
        </a:p>
      </dsp:txBody>
      <dsp:txXfrm>
        <a:off x="3967802" y="2240602"/>
        <a:ext cx="1600295" cy="960177"/>
      </dsp:txXfrm>
    </dsp:sp>
    <dsp:sp modelId="{69535361-DF0E-4AD1-AE16-E1A210D88837}">
      <dsp:nvSpPr>
        <dsp:cNvPr id="0" name=""/>
        <dsp:cNvSpPr/>
      </dsp:nvSpPr>
      <dsp:spPr>
        <a:xfrm>
          <a:off x="5728127" y="2240602"/>
          <a:ext cx="1600295" cy="960177"/>
        </a:xfrm>
        <a:prstGeom prst="rect">
          <a:avLst/>
        </a:prstGeom>
        <a:solidFill>
          <a:srgbClr val="33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Apothekerkammern </a:t>
          </a:r>
          <a:endParaRPr lang="de-DE" sz="1000" kern="1200" dirty="0">
            <a:latin typeface="Arial" panose="020B0604020202020204" pitchFamily="34" charset="0"/>
            <a:cs typeface="Arial" panose="020B0604020202020204" pitchFamily="34" charset="0"/>
          </a:endParaRPr>
        </a:p>
      </dsp:txBody>
      <dsp:txXfrm>
        <a:off x="5728127" y="2240602"/>
        <a:ext cx="1600295" cy="960177"/>
      </dsp:txXfrm>
    </dsp:sp>
    <dsp:sp modelId="{4C07CCD4-2782-4730-8D34-37EDE890900A}">
      <dsp:nvSpPr>
        <dsp:cNvPr id="0" name=""/>
        <dsp:cNvSpPr/>
      </dsp:nvSpPr>
      <dsp:spPr>
        <a:xfrm>
          <a:off x="447152" y="3360809"/>
          <a:ext cx="1600295" cy="960177"/>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Das zuständige Fachministerium kann für Berufsbereiche, die durch § 71 nicht geregelt sind, die zuständige Stelle bestimmen.</a:t>
          </a:r>
          <a:endParaRPr lang="de-DE" sz="1000" kern="1200" dirty="0">
            <a:latin typeface="Arial" panose="020B0604020202020204" pitchFamily="34" charset="0"/>
            <a:cs typeface="Arial" panose="020B0604020202020204" pitchFamily="34" charset="0"/>
          </a:endParaRPr>
        </a:p>
      </dsp:txBody>
      <dsp:txXfrm>
        <a:off x="447152" y="3360809"/>
        <a:ext cx="1600295" cy="960177"/>
      </dsp:txXfrm>
    </dsp:sp>
    <dsp:sp modelId="{39A5C063-F5E8-4958-8B46-BB8F20FA9E87}">
      <dsp:nvSpPr>
        <dsp:cNvPr id="0" name=""/>
        <dsp:cNvSpPr/>
      </dsp:nvSpPr>
      <dsp:spPr>
        <a:xfrm>
          <a:off x="2207477" y="3360809"/>
          <a:ext cx="1600295" cy="960177"/>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Im öffentlichen Dienst bestimmt für den Bund die oberste Bundesbehörde für ihren Geschäftsbereich die zuständige Stelle</a:t>
          </a:r>
          <a:endParaRPr lang="de-DE" sz="1000" kern="1200" dirty="0">
            <a:latin typeface="Arial" panose="020B0604020202020204" pitchFamily="34" charset="0"/>
            <a:cs typeface="Arial" panose="020B0604020202020204" pitchFamily="34" charset="0"/>
          </a:endParaRPr>
        </a:p>
      </dsp:txBody>
      <dsp:txXfrm>
        <a:off x="2207477" y="3360809"/>
        <a:ext cx="1600295" cy="960177"/>
      </dsp:txXfrm>
    </dsp:sp>
    <dsp:sp modelId="{61A1506E-1744-4B09-BEB5-B5EBB02E14BC}">
      <dsp:nvSpPr>
        <dsp:cNvPr id="0" name=""/>
        <dsp:cNvSpPr/>
      </dsp:nvSpPr>
      <dsp:spPr>
        <a:xfrm>
          <a:off x="3967802" y="3360809"/>
          <a:ext cx="1600295" cy="960177"/>
        </a:xfrm>
        <a:prstGeom prst="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de-DE" sz="800" kern="1200" dirty="0" smtClean="0">
              <a:latin typeface="Arial" panose="020B0604020202020204" pitchFamily="34" charset="0"/>
              <a:cs typeface="Arial" panose="020B0604020202020204" pitchFamily="34" charset="0"/>
            </a:rPr>
            <a:t>Im öffentlichen Dienst bestimmen die Länder für ihren Bereich sowie für die Gemeinden und Gemeindeverbände die zuständige Stelle für die Berufsbildung in anderen als den durch die §§ 71 und 72 erfassten Berufsbereichen. </a:t>
          </a:r>
          <a:endParaRPr lang="de-DE" sz="800" kern="1200" dirty="0">
            <a:latin typeface="Arial" panose="020B0604020202020204" pitchFamily="34" charset="0"/>
            <a:cs typeface="Arial" panose="020B0604020202020204" pitchFamily="34" charset="0"/>
          </a:endParaRPr>
        </a:p>
      </dsp:txBody>
      <dsp:txXfrm>
        <a:off x="3967802" y="3360809"/>
        <a:ext cx="1600295" cy="960177"/>
      </dsp:txXfrm>
    </dsp:sp>
    <dsp:sp modelId="{13A263EB-28E1-48AD-9E1B-473A27DBE575}">
      <dsp:nvSpPr>
        <dsp:cNvPr id="0" name=""/>
        <dsp:cNvSpPr/>
      </dsp:nvSpPr>
      <dsp:spPr>
        <a:xfrm>
          <a:off x="5728127" y="3360809"/>
          <a:ext cx="1600295" cy="960177"/>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311150">
            <a:lnSpc>
              <a:spcPct val="90000"/>
            </a:lnSpc>
            <a:spcBef>
              <a:spcPct val="0"/>
            </a:spcBef>
            <a:spcAft>
              <a:spcPct val="35000"/>
            </a:spcAft>
          </a:pPr>
          <a:r>
            <a:rPr lang="de-DE" sz="700" kern="1200" dirty="0" smtClean="0">
              <a:latin typeface="Arial" panose="020B0604020202020204" pitchFamily="34" charset="0"/>
              <a:cs typeface="Arial" panose="020B0604020202020204" pitchFamily="34" charset="0"/>
            </a:rPr>
            <a:t>Die Kirchen und sonstigen Religionsgemeinschaften des öffentlichen Rechts bestimmen für ihren Bereich die zuständige Stelle für die Berufsbildung in anderen als den durch die §§ 71, 72 und 74 erfassten Berufsbereichen (ohne Mitbestimmung).</a:t>
          </a:r>
          <a:endParaRPr lang="de-DE" sz="700" kern="1200" dirty="0">
            <a:latin typeface="Arial" panose="020B0604020202020204" pitchFamily="34" charset="0"/>
            <a:cs typeface="Arial" panose="020B0604020202020204" pitchFamily="34" charset="0"/>
          </a:endParaRPr>
        </a:p>
      </dsp:txBody>
      <dsp:txXfrm>
        <a:off x="5728127" y="3360809"/>
        <a:ext cx="1600295" cy="9601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3F2363-7591-48F1-813D-87289AACEE62}">
      <dsp:nvSpPr>
        <dsp:cNvPr id="0" name=""/>
        <dsp:cNvSpPr/>
      </dsp:nvSpPr>
      <dsp:spPr>
        <a:xfrm rot="16200000">
          <a:off x="543554" y="298579"/>
          <a:ext cx="1697829" cy="2183745"/>
        </a:xfrm>
        <a:prstGeom prst="upArrow">
          <a:avLst>
            <a:gd name="adj1" fmla="val 50000"/>
            <a:gd name="adj2" fmla="val 35000"/>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600" b="1" i="0" u="none" strike="noStrike" kern="1200" cap="none" normalizeH="0" baseline="0" dirty="0" smtClean="0">
              <a:ln/>
              <a:effectLst/>
              <a:latin typeface="Arial" panose="020B0604020202020204" pitchFamily="34" charset="0"/>
              <a:cs typeface="Arial" panose="020B0604020202020204" pitchFamily="34" charset="0"/>
            </a:rPr>
            <a:t>Berufsbildungs-gesetz</a:t>
          </a:r>
        </a:p>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200" b="0" i="0" u="none" strike="noStrike" kern="1200" cap="none" normalizeH="0" baseline="0" dirty="0" smtClean="0">
              <a:ln/>
              <a:effectLst/>
              <a:latin typeface="Arial" panose="020B0604020202020204" pitchFamily="34" charset="0"/>
              <a:cs typeface="Arial" panose="020B0604020202020204" pitchFamily="34" charset="0"/>
            </a:rPr>
            <a:t>§§ 77 - 80</a:t>
          </a:r>
        </a:p>
      </dsp:txBody>
      <dsp:txXfrm rot="5400000">
        <a:off x="597716" y="965994"/>
        <a:ext cx="1886625" cy="848915"/>
      </dsp:txXfrm>
    </dsp:sp>
    <dsp:sp modelId="{29E77615-E151-4CBD-A286-1CEED5FE5A3A}">
      <dsp:nvSpPr>
        <dsp:cNvPr id="0" name=""/>
        <dsp:cNvSpPr/>
      </dsp:nvSpPr>
      <dsp:spPr>
        <a:xfrm rot="5400000">
          <a:off x="5905594" y="1883"/>
          <a:ext cx="1687582" cy="2777136"/>
        </a:xfrm>
        <a:prstGeom prst="upArrow">
          <a:avLst>
            <a:gd name="adj1" fmla="val 50000"/>
            <a:gd name="adj2" fmla="val 35000"/>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600" b="1" i="0" u="none" strike="noStrike" kern="1200" cap="none" normalizeH="0" baseline="0" dirty="0" smtClean="0">
              <a:ln/>
              <a:effectLst/>
              <a:latin typeface="Arial" panose="020B0604020202020204" pitchFamily="34" charset="0"/>
              <a:cs typeface="Arial" panose="020B0604020202020204" pitchFamily="34" charset="0"/>
            </a:rPr>
            <a:t>Vorläufiges IHK Gesetz                                   </a:t>
          </a:r>
          <a:r>
            <a:rPr kumimoji="0" lang="de-DE" altLang="de-DE" sz="1200" b="0" i="0" u="none" strike="noStrike" kern="1200" cap="none" normalizeH="0" baseline="0" dirty="0" smtClean="0">
              <a:ln/>
              <a:effectLst/>
              <a:latin typeface="Arial" panose="020B0604020202020204" pitchFamily="34" charset="0"/>
              <a:cs typeface="Arial" panose="020B0604020202020204" pitchFamily="34" charset="0"/>
            </a:rPr>
            <a:t>§ 1</a:t>
          </a:r>
        </a:p>
      </dsp:txBody>
      <dsp:txXfrm rot="-5400000">
        <a:off x="5360817" y="968556"/>
        <a:ext cx="2481809" cy="84379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E539A-044E-4162-A35C-8C48A3884F25}">
      <dsp:nvSpPr>
        <dsp:cNvPr id="0" name=""/>
        <dsp:cNvSpPr/>
      </dsp:nvSpPr>
      <dsp:spPr>
        <a:xfrm>
          <a:off x="3507368" y="2395720"/>
          <a:ext cx="2732703" cy="2732703"/>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latin typeface="Arial" panose="020B0604020202020204" pitchFamily="34" charset="0"/>
              <a:cs typeface="Arial" panose="020B0604020202020204" pitchFamily="34" charset="0"/>
            </a:rPr>
            <a:t>Überwachung und Beratung der Durchführung von</a:t>
          </a:r>
          <a:endParaRPr lang="de-DE" sz="1400" b="1" kern="1200" dirty="0">
            <a:latin typeface="Arial" panose="020B0604020202020204" pitchFamily="34" charset="0"/>
            <a:cs typeface="Arial" panose="020B0604020202020204" pitchFamily="34" charset="0"/>
          </a:endParaRPr>
        </a:p>
      </dsp:txBody>
      <dsp:txXfrm>
        <a:off x="4056763" y="3035843"/>
        <a:ext cx="1633913" cy="1404665"/>
      </dsp:txXfrm>
    </dsp:sp>
    <dsp:sp modelId="{748CE7EE-767B-4BF0-A21E-E2B209347860}">
      <dsp:nvSpPr>
        <dsp:cNvPr id="0" name=""/>
        <dsp:cNvSpPr/>
      </dsp:nvSpPr>
      <dsp:spPr>
        <a:xfrm>
          <a:off x="2815049" y="4176466"/>
          <a:ext cx="2418713" cy="72364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Berufsausbildung</a:t>
          </a:r>
          <a:endParaRPr lang="de-DE" sz="12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Berufsausbildungsvorbereitung</a:t>
          </a:r>
          <a:endParaRPr lang="de-DE" sz="12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Berufliche Umschulung</a:t>
          </a:r>
          <a:endParaRPr lang="de-DE" sz="1200" b="0" kern="1200" dirty="0">
            <a:latin typeface="Arial" panose="020B0604020202020204" pitchFamily="34" charset="0"/>
            <a:cs typeface="Arial" panose="020B0604020202020204" pitchFamily="34" charset="0"/>
          </a:endParaRPr>
        </a:p>
      </dsp:txBody>
      <dsp:txXfrm>
        <a:off x="2836244" y="4197661"/>
        <a:ext cx="2376323" cy="681257"/>
      </dsp:txXfrm>
    </dsp:sp>
    <dsp:sp modelId="{B526D5D0-3E7C-4146-884E-3AC910A5E5A3}">
      <dsp:nvSpPr>
        <dsp:cNvPr id="0" name=""/>
        <dsp:cNvSpPr/>
      </dsp:nvSpPr>
      <dsp:spPr>
        <a:xfrm>
          <a:off x="1520166" y="1435587"/>
          <a:ext cx="2781951" cy="2615863"/>
        </a:xfrm>
        <a:prstGeom prst="gear6">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de-DE" sz="1600" b="1" kern="1200" dirty="0" smtClean="0">
              <a:latin typeface="Arial" panose="020B0604020202020204" pitchFamily="34" charset="0"/>
              <a:cs typeface="Arial" panose="020B0604020202020204" pitchFamily="34" charset="0"/>
            </a:rPr>
            <a:t>Berater/innen</a:t>
          </a:r>
          <a:endParaRPr lang="de-DE" sz="1600" b="1" kern="1200" dirty="0">
            <a:latin typeface="Arial" panose="020B0604020202020204" pitchFamily="34" charset="0"/>
            <a:cs typeface="Arial" panose="020B0604020202020204" pitchFamily="34" charset="0"/>
          </a:endParaRPr>
        </a:p>
      </dsp:txBody>
      <dsp:txXfrm>
        <a:off x="2202860" y="2098119"/>
        <a:ext cx="1416563" cy="1290799"/>
      </dsp:txXfrm>
    </dsp:sp>
    <dsp:sp modelId="{EEF5314A-9040-43A2-8991-91E5BEE4DDEE}">
      <dsp:nvSpPr>
        <dsp:cNvPr id="0" name=""/>
        <dsp:cNvSpPr/>
      </dsp:nvSpPr>
      <dsp:spPr>
        <a:xfrm>
          <a:off x="1271520" y="3041632"/>
          <a:ext cx="1738993" cy="1043395"/>
        </a:xfrm>
        <a:prstGeom prst="roundRect">
          <a:avLst>
            <a:gd name="adj" fmla="val 10000"/>
          </a:avLst>
        </a:prstGeom>
        <a:solidFill>
          <a:schemeClr val="lt1">
            <a:alpha val="90000"/>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werden von der Kammer bestellt</a:t>
          </a:r>
          <a:endParaRPr lang="de-DE" sz="12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übernehmen im Auftrag der Kammer die Überwachung und Beratung</a:t>
          </a:r>
          <a:endParaRPr lang="de-DE" sz="1200" b="0" kern="1200" dirty="0">
            <a:latin typeface="Arial" panose="020B0604020202020204" pitchFamily="34" charset="0"/>
            <a:cs typeface="Arial" panose="020B0604020202020204" pitchFamily="34" charset="0"/>
          </a:endParaRPr>
        </a:p>
      </dsp:txBody>
      <dsp:txXfrm>
        <a:off x="1302080" y="3072192"/>
        <a:ext cx="1677873" cy="982275"/>
      </dsp:txXfrm>
    </dsp:sp>
    <dsp:sp modelId="{0AF82C19-5C90-4E44-8783-C2EF1F0FDE6C}">
      <dsp:nvSpPr>
        <dsp:cNvPr id="0" name=""/>
        <dsp:cNvSpPr/>
      </dsp:nvSpPr>
      <dsp:spPr>
        <a:xfrm rot="20700000">
          <a:off x="2690214" y="128825"/>
          <a:ext cx="2553037" cy="2446998"/>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de-DE" sz="1400" b="1" kern="1200" dirty="0" smtClean="0">
              <a:latin typeface="Arial" panose="020B0604020202020204" pitchFamily="34" charset="0"/>
              <a:cs typeface="Arial" panose="020B0604020202020204" pitchFamily="34" charset="0"/>
            </a:rPr>
            <a:t>Weiterer Regelungs- und Durchführungs-bereich der zuständigen Stellen</a:t>
          </a:r>
          <a:endParaRPr lang="de-DE" sz="1400" b="1" kern="1200" dirty="0">
            <a:latin typeface="Arial" panose="020B0604020202020204" pitchFamily="34" charset="0"/>
            <a:cs typeface="Arial" panose="020B0604020202020204" pitchFamily="34" charset="0"/>
          </a:endParaRPr>
        </a:p>
      </dsp:txBody>
      <dsp:txXfrm rot="-20700000">
        <a:off x="3256459" y="659234"/>
        <a:ext cx="1420546" cy="1386180"/>
      </dsp:txXfrm>
    </dsp:sp>
    <dsp:sp modelId="{428BFC4E-E59C-4136-823D-DD2171199837}">
      <dsp:nvSpPr>
        <dsp:cNvPr id="0" name=""/>
        <dsp:cNvSpPr/>
      </dsp:nvSpPr>
      <dsp:spPr>
        <a:xfrm>
          <a:off x="4677016" y="479127"/>
          <a:ext cx="3930159" cy="13527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Durchführung der Berufsausbildung, für die keine speziellen Vorschriften bestehen </a:t>
          </a:r>
          <a:r>
            <a:rPr lang="de-DE" sz="800" kern="1200" dirty="0" smtClean="0">
              <a:latin typeface="Arial" panose="020B0604020202020204" pitchFamily="34" charset="0"/>
              <a:cs typeface="Arial" panose="020B0604020202020204" pitchFamily="34" charset="0"/>
            </a:rPr>
            <a:t>(§9 BBiG, § 41 HwO)</a:t>
          </a:r>
          <a:endParaRPr lang="de-DE" sz="8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Überwachung der Eignung von Ausbildungsstätte und Ausbildungspersonal </a:t>
          </a:r>
          <a:r>
            <a:rPr lang="de-DE" sz="800" b="0" kern="1200" dirty="0" smtClean="0">
              <a:latin typeface="Arial" panose="020B0604020202020204" pitchFamily="34" charset="0"/>
              <a:cs typeface="Arial" panose="020B0604020202020204" pitchFamily="34" charset="0"/>
            </a:rPr>
            <a:t>(§27-33 BBiG, § 22-24 HwO)</a:t>
          </a:r>
          <a:endParaRPr lang="de-DE" sz="8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Führung des Verzeichnisses der Berufsausbildungsverhältnisse </a:t>
          </a:r>
          <a:r>
            <a:rPr lang="de-DE" sz="800" b="0" kern="1200" dirty="0" smtClean="0">
              <a:latin typeface="Arial" panose="020B0604020202020204" pitchFamily="34" charset="0"/>
              <a:cs typeface="Arial" panose="020B0604020202020204" pitchFamily="34" charset="0"/>
            </a:rPr>
            <a:t>(§ 34-36 BBiG, § 28-30 HwO)</a:t>
          </a:r>
          <a:endParaRPr lang="de-DE" sz="8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r>
            <a:rPr lang="de-DE" sz="1200" b="0" kern="1200" dirty="0" smtClean="0">
              <a:latin typeface="Arial" panose="020B0604020202020204" pitchFamily="34" charset="0"/>
              <a:cs typeface="Arial" panose="020B0604020202020204" pitchFamily="34" charset="0"/>
            </a:rPr>
            <a:t>Prüfungswesen </a:t>
          </a:r>
          <a:r>
            <a:rPr lang="de-DE" sz="800" b="0" kern="1200" dirty="0" smtClean="0">
              <a:latin typeface="Arial" panose="020B0604020202020204" pitchFamily="34" charset="0"/>
              <a:cs typeface="Arial" panose="020B0604020202020204" pitchFamily="34" charset="0"/>
            </a:rPr>
            <a:t>(§ 37-50 BBiG, § 31-40 HwO)</a:t>
          </a:r>
          <a:endParaRPr lang="de-DE" sz="800" b="0" kern="1200" dirty="0">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endParaRPr lang="de-DE" sz="1200" b="0" kern="1200" dirty="0" smtClean="0">
            <a:latin typeface="Arial" panose="020B0604020202020204" pitchFamily="34" charset="0"/>
            <a:cs typeface="Arial" panose="020B0604020202020204" pitchFamily="34" charset="0"/>
          </a:endParaRPr>
        </a:p>
      </dsp:txBody>
      <dsp:txXfrm>
        <a:off x="4716636" y="518747"/>
        <a:ext cx="3850919" cy="1273481"/>
      </dsp:txXfrm>
    </dsp:sp>
    <dsp:sp modelId="{2FE815CB-3BDB-4106-B450-53DB80F31993}">
      <dsp:nvSpPr>
        <dsp:cNvPr id="0" name=""/>
        <dsp:cNvSpPr/>
      </dsp:nvSpPr>
      <dsp:spPr>
        <a:xfrm>
          <a:off x="3305834" y="1978456"/>
          <a:ext cx="3497860" cy="3497860"/>
        </a:xfrm>
        <a:prstGeom prst="circularArrow">
          <a:avLst>
            <a:gd name="adj1" fmla="val 4687"/>
            <a:gd name="adj2" fmla="val 299029"/>
            <a:gd name="adj3" fmla="val 2531995"/>
            <a:gd name="adj4" fmla="val 1582758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59429B-B870-49C9-9A05-2C490F6D08DA}">
      <dsp:nvSpPr>
        <dsp:cNvPr id="0" name=""/>
        <dsp:cNvSpPr/>
      </dsp:nvSpPr>
      <dsp:spPr>
        <a:xfrm>
          <a:off x="1565463" y="1306744"/>
          <a:ext cx="2541414" cy="2541414"/>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067539-DBF2-45A2-B8CD-89D1BE6C055A}">
      <dsp:nvSpPr>
        <dsp:cNvPr id="0" name=""/>
        <dsp:cNvSpPr/>
      </dsp:nvSpPr>
      <dsp:spPr>
        <a:xfrm>
          <a:off x="2580167" y="-51156"/>
          <a:ext cx="2740156" cy="274015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C9193-1105-4DEA-B5FB-C97B94589E9C}">
      <dsp:nvSpPr>
        <dsp:cNvPr id="0" name=""/>
        <dsp:cNvSpPr/>
      </dsp:nvSpPr>
      <dsp:spPr>
        <a:xfrm>
          <a:off x="465" y="530039"/>
          <a:ext cx="2507949" cy="29505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02444E-238D-467F-B4B3-3C6352B52F44}">
      <dsp:nvSpPr>
        <dsp:cNvPr id="0" name=""/>
        <dsp:cNvSpPr/>
      </dsp:nvSpPr>
      <dsp:spPr>
        <a:xfrm>
          <a:off x="465" y="640848"/>
          <a:ext cx="184243" cy="18424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7ABD11-8E35-4EE2-B6C8-41C2CCE4947B}">
      <dsp:nvSpPr>
        <dsp:cNvPr id="0" name=""/>
        <dsp:cNvSpPr/>
      </dsp:nvSpPr>
      <dsp:spPr>
        <a:xfrm>
          <a:off x="465" y="0"/>
          <a:ext cx="2507949" cy="530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l" defTabSz="933450">
            <a:lnSpc>
              <a:spcPct val="90000"/>
            </a:lnSpc>
            <a:spcBef>
              <a:spcPct val="0"/>
            </a:spcBef>
            <a:spcAft>
              <a:spcPct val="35000"/>
            </a:spcAft>
          </a:pPr>
          <a:r>
            <a:rPr lang="de-DE" sz="2100" kern="1200" dirty="0" smtClean="0">
              <a:latin typeface="Arial" panose="020B0604020202020204" pitchFamily="34" charset="0"/>
              <a:cs typeface="Arial" panose="020B0604020202020204" pitchFamily="34" charset="0"/>
            </a:rPr>
            <a:t>Arbeitnehmer/innen</a:t>
          </a:r>
          <a:endParaRPr lang="de-DE" sz="2100" kern="1200" dirty="0">
            <a:latin typeface="Arial" panose="020B0604020202020204" pitchFamily="34" charset="0"/>
            <a:cs typeface="Arial" panose="020B0604020202020204" pitchFamily="34" charset="0"/>
          </a:endParaRPr>
        </a:p>
      </dsp:txBody>
      <dsp:txXfrm>
        <a:off x="465" y="0"/>
        <a:ext cx="2507949" cy="530039"/>
      </dsp:txXfrm>
    </dsp:sp>
    <dsp:sp modelId="{BD75F08E-B457-4910-894B-AAF2518D24EF}">
      <dsp:nvSpPr>
        <dsp:cNvPr id="0" name=""/>
        <dsp:cNvSpPr/>
      </dsp:nvSpPr>
      <dsp:spPr>
        <a:xfrm>
          <a:off x="465" y="1070313"/>
          <a:ext cx="184238" cy="18423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6AB00C-7441-4238-8917-C1BF8557B316}">
      <dsp:nvSpPr>
        <dsp:cNvPr id="0" name=""/>
        <dsp:cNvSpPr/>
      </dsp:nvSpPr>
      <dsp:spPr>
        <a:xfrm>
          <a:off x="176021" y="947702"/>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ordentliche Mitglieder</a:t>
          </a:r>
          <a:endParaRPr lang="de-DE" sz="1200" kern="1200" dirty="0">
            <a:latin typeface="Arial" panose="020B0604020202020204" pitchFamily="34" charset="0"/>
            <a:cs typeface="Arial" panose="020B0604020202020204" pitchFamily="34" charset="0"/>
          </a:endParaRPr>
        </a:p>
      </dsp:txBody>
      <dsp:txXfrm>
        <a:off x="176021" y="947702"/>
        <a:ext cx="2332393" cy="429460"/>
      </dsp:txXfrm>
    </dsp:sp>
    <dsp:sp modelId="{73568326-C2BB-4DEC-90E3-2EEF812AD6F4}">
      <dsp:nvSpPr>
        <dsp:cNvPr id="0" name=""/>
        <dsp:cNvSpPr/>
      </dsp:nvSpPr>
      <dsp:spPr>
        <a:xfrm>
          <a:off x="465" y="1499774"/>
          <a:ext cx="184238" cy="18423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B7B5C3-2A80-4F8B-B609-530DE70507AF}">
      <dsp:nvSpPr>
        <dsp:cNvPr id="0" name=""/>
        <dsp:cNvSpPr/>
      </dsp:nvSpPr>
      <dsp:spPr>
        <a:xfrm>
          <a:off x="176021" y="137716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Stellvertreter/innen</a:t>
          </a:r>
          <a:endParaRPr lang="de-DE" sz="1200" kern="1200" dirty="0">
            <a:latin typeface="Arial" panose="020B0604020202020204" pitchFamily="34" charset="0"/>
            <a:cs typeface="Arial" panose="020B0604020202020204" pitchFamily="34" charset="0"/>
          </a:endParaRPr>
        </a:p>
      </dsp:txBody>
      <dsp:txXfrm>
        <a:off x="176021" y="1377163"/>
        <a:ext cx="2332393" cy="429460"/>
      </dsp:txXfrm>
    </dsp:sp>
    <dsp:sp modelId="{E7ACCD74-4760-4794-8A08-38E0C7FE0E5F}">
      <dsp:nvSpPr>
        <dsp:cNvPr id="0" name=""/>
        <dsp:cNvSpPr/>
      </dsp:nvSpPr>
      <dsp:spPr>
        <a:xfrm>
          <a:off x="465" y="1929234"/>
          <a:ext cx="184238" cy="18423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CA41DE-9E8F-42F5-B8A5-9A1C60A78396}">
      <dsp:nvSpPr>
        <dsp:cNvPr id="0" name=""/>
        <dsp:cNvSpPr/>
      </dsp:nvSpPr>
      <dsp:spPr>
        <a:xfrm>
          <a:off x="176021" y="180662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Auf Vorschlag von Gewerkschaften und anderen</a:t>
          </a:r>
          <a:endParaRPr lang="de-DE" sz="1200" kern="1200" dirty="0">
            <a:latin typeface="Arial" panose="020B0604020202020204" pitchFamily="34" charset="0"/>
            <a:cs typeface="Arial" panose="020B0604020202020204" pitchFamily="34" charset="0"/>
          </a:endParaRPr>
        </a:p>
      </dsp:txBody>
      <dsp:txXfrm>
        <a:off x="176021" y="1806623"/>
        <a:ext cx="2332393" cy="429460"/>
      </dsp:txXfrm>
    </dsp:sp>
    <dsp:sp modelId="{DE9828F8-FC14-4607-AE2D-B42E73128CE5}">
      <dsp:nvSpPr>
        <dsp:cNvPr id="0" name=""/>
        <dsp:cNvSpPr/>
      </dsp:nvSpPr>
      <dsp:spPr>
        <a:xfrm>
          <a:off x="2633812" y="530039"/>
          <a:ext cx="2507949" cy="295052"/>
        </a:xfrm>
        <a:prstGeom prst="rect">
          <a:avLst/>
        </a:prstGeom>
        <a:solidFill>
          <a:srgbClr val="002060"/>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sp>
    <dsp:sp modelId="{959B75B1-2453-4D67-A7B4-3FE027F58A23}">
      <dsp:nvSpPr>
        <dsp:cNvPr id="0" name=""/>
        <dsp:cNvSpPr/>
      </dsp:nvSpPr>
      <dsp:spPr>
        <a:xfrm>
          <a:off x="2633812" y="640848"/>
          <a:ext cx="184243" cy="184243"/>
        </a:xfrm>
        <a:prstGeom prst="rect">
          <a:avLst/>
        </a:prstGeom>
        <a:solidFill>
          <a:schemeClr val="lt1">
            <a:alpha val="90000"/>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5D516445-A880-4AA8-8E38-F31F8795029F}">
      <dsp:nvSpPr>
        <dsp:cNvPr id="0" name=""/>
        <dsp:cNvSpPr/>
      </dsp:nvSpPr>
      <dsp:spPr>
        <a:xfrm>
          <a:off x="2633812" y="0"/>
          <a:ext cx="2507949" cy="530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l" defTabSz="933450">
            <a:lnSpc>
              <a:spcPct val="90000"/>
            </a:lnSpc>
            <a:spcBef>
              <a:spcPct val="0"/>
            </a:spcBef>
            <a:spcAft>
              <a:spcPct val="35000"/>
            </a:spcAft>
          </a:pPr>
          <a:r>
            <a:rPr lang="de-DE" sz="2100" kern="1200" dirty="0" smtClean="0">
              <a:latin typeface="Arial" panose="020B0604020202020204" pitchFamily="34" charset="0"/>
              <a:cs typeface="Arial" panose="020B0604020202020204" pitchFamily="34" charset="0"/>
            </a:rPr>
            <a:t>Arbeitgeber/innen</a:t>
          </a:r>
          <a:endParaRPr lang="de-DE" sz="2100" kern="1200" dirty="0">
            <a:latin typeface="Arial" panose="020B0604020202020204" pitchFamily="34" charset="0"/>
            <a:cs typeface="Arial" panose="020B0604020202020204" pitchFamily="34" charset="0"/>
          </a:endParaRPr>
        </a:p>
      </dsp:txBody>
      <dsp:txXfrm>
        <a:off x="2633812" y="0"/>
        <a:ext cx="2507949" cy="530039"/>
      </dsp:txXfrm>
    </dsp:sp>
    <dsp:sp modelId="{279658C2-FB82-4600-989E-A7E96C6875FA}">
      <dsp:nvSpPr>
        <dsp:cNvPr id="0" name=""/>
        <dsp:cNvSpPr/>
      </dsp:nvSpPr>
      <dsp:spPr>
        <a:xfrm>
          <a:off x="2633812" y="1070313"/>
          <a:ext cx="184238" cy="184238"/>
        </a:xfrm>
        <a:prstGeom prst="rect">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F947EE2D-7424-43BF-9814-7A3669FA83B8}">
      <dsp:nvSpPr>
        <dsp:cNvPr id="0" name=""/>
        <dsp:cNvSpPr/>
      </dsp:nvSpPr>
      <dsp:spPr>
        <a:xfrm>
          <a:off x="2809369" y="947702"/>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ordentliche Mitglieder</a:t>
          </a:r>
          <a:endParaRPr lang="de-DE" sz="1200" kern="1200" dirty="0">
            <a:latin typeface="Arial" panose="020B0604020202020204" pitchFamily="34" charset="0"/>
            <a:cs typeface="Arial" panose="020B0604020202020204" pitchFamily="34" charset="0"/>
          </a:endParaRPr>
        </a:p>
      </dsp:txBody>
      <dsp:txXfrm>
        <a:off x="2809369" y="947702"/>
        <a:ext cx="2332393" cy="429460"/>
      </dsp:txXfrm>
    </dsp:sp>
    <dsp:sp modelId="{6EA09B63-6CA0-4425-BB6B-8CB715B6E6F9}">
      <dsp:nvSpPr>
        <dsp:cNvPr id="0" name=""/>
        <dsp:cNvSpPr/>
      </dsp:nvSpPr>
      <dsp:spPr>
        <a:xfrm>
          <a:off x="2633812" y="1499774"/>
          <a:ext cx="184238" cy="184238"/>
        </a:xfrm>
        <a:prstGeom prst="rect">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8C9761E-C8A9-4D37-B58D-5F0843D224BC}">
      <dsp:nvSpPr>
        <dsp:cNvPr id="0" name=""/>
        <dsp:cNvSpPr/>
      </dsp:nvSpPr>
      <dsp:spPr>
        <a:xfrm>
          <a:off x="2809369" y="137716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Stellvertreter/innen</a:t>
          </a:r>
          <a:endParaRPr lang="de-DE" sz="1200" kern="1200" dirty="0">
            <a:latin typeface="Arial" panose="020B0604020202020204" pitchFamily="34" charset="0"/>
            <a:cs typeface="Arial" panose="020B0604020202020204" pitchFamily="34" charset="0"/>
          </a:endParaRPr>
        </a:p>
      </dsp:txBody>
      <dsp:txXfrm>
        <a:off x="2809369" y="1377163"/>
        <a:ext cx="2332393" cy="429460"/>
      </dsp:txXfrm>
    </dsp:sp>
    <dsp:sp modelId="{EDC1147D-FF6D-4AA8-AF0E-384185D69C17}">
      <dsp:nvSpPr>
        <dsp:cNvPr id="0" name=""/>
        <dsp:cNvSpPr/>
      </dsp:nvSpPr>
      <dsp:spPr>
        <a:xfrm>
          <a:off x="2633812" y="1929234"/>
          <a:ext cx="184238" cy="184238"/>
        </a:xfrm>
        <a:prstGeom prst="rect">
          <a:avLst/>
        </a:prstGeom>
        <a:solidFill>
          <a:schemeClr val="lt1">
            <a:hueOff val="0"/>
            <a:satOff val="0"/>
            <a:lumOff val="0"/>
            <a:alphaOff val="0"/>
          </a:schemeClr>
        </a:solidFill>
        <a:ln w="2540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FFAD7391-57FE-4F84-8D7E-CF1BB6C0548A}">
      <dsp:nvSpPr>
        <dsp:cNvPr id="0" name=""/>
        <dsp:cNvSpPr/>
      </dsp:nvSpPr>
      <dsp:spPr>
        <a:xfrm>
          <a:off x="2809369" y="180662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Auf Vorschlag der Kammer</a:t>
          </a:r>
          <a:endParaRPr lang="de-DE" sz="1200" kern="1200" dirty="0">
            <a:latin typeface="Arial" panose="020B0604020202020204" pitchFamily="34" charset="0"/>
            <a:cs typeface="Arial" panose="020B0604020202020204" pitchFamily="34" charset="0"/>
          </a:endParaRPr>
        </a:p>
      </dsp:txBody>
      <dsp:txXfrm>
        <a:off x="2809369" y="1806623"/>
        <a:ext cx="2332393" cy="429460"/>
      </dsp:txXfrm>
    </dsp:sp>
    <dsp:sp modelId="{7C867B9B-C3F9-4C37-861D-0ECE7CCCF88A}">
      <dsp:nvSpPr>
        <dsp:cNvPr id="0" name=""/>
        <dsp:cNvSpPr/>
      </dsp:nvSpPr>
      <dsp:spPr>
        <a:xfrm>
          <a:off x="5267159" y="530039"/>
          <a:ext cx="2507949" cy="295052"/>
        </a:xfrm>
        <a:prstGeom prst="rect">
          <a:avLst/>
        </a:prstGeom>
        <a:solidFill>
          <a:srgbClr val="FFFF00"/>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44EA043D-9308-485B-95D4-95CDD5BC4240}">
      <dsp:nvSpPr>
        <dsp:cNvPr id="0" name=""/>
        <dsp:cNvSpPr/>
      </dsp:nvSpPr>
      <dsp:spPr>
        <a:xfrm>
          <a:off x="5267159" y="640848"/>
          <a:ext cx="184243" cy="184243"/>
        </a:xfrm>
        <a:prstGeom prst="rect">
          <a:avLst/>
        </a:prstGeom>
        <a:solidFill>
          <a:schemeClr val="lt1">
            <a:alpha val="90000"/>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C7684F6B-6B01-42BD-9783-859E2A676F13}">
      <dsp:nvSpPr>
        <dsp:cNvPr id="0" name=""/>
        <dsp:cNvSpPr/>
      </dsp:nvSpPr>
      <dsp:spPr>
        <a:xfrm>
          <a:off x="5267159" y="0"/>
          <a:ext cx="2507949" cy="530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l" defTabSz="933450">
            <a:lnSpc>
              <a:spcPct val="90000"/>
            </a:lnSpc>
            <a:spcBef>
              <a:spcPct val="0"/>
            </a:spcBef>
            <a:spcAft>
              <a:spcPct val="35000"/>
            </a:spcAft>
          </a:pPr>
          <a:r>
            <a:rPr lang="de-DE" sz="2100" kern="1200" dirty="0" smtClean="0">
              <a:latin typeface="Arial" panose="020B0604020202020204" pitchFamily="34" charset="0"/>
              <a:cs typeface="Arial" panose="020B0604020202020204" pitchFamily="34" charset="0"/>
            </a:rPr>
            <a:t>Lehrer/innen</a:t>
          </a:r>
          <a:endParaRPr lang="de-DE" sz="2100" kern="1200" dirty="0">
            <a:latin typeface="Arial" panose="020B0604020202020204" pitchFamily="34" charset="0"/>
            <a:cs typeface="Arial" panose="020B0604020202020204" pitchFamily="34" charset="0"/>
          </a:endParaRPr>
        </a:p>
      </dsp:txBody>
      <dsp:txXfrm>
        <a:off x="5267159" y="0"/>
        <a:ext cx="2507949" cy="530039"/>
      </dsp:txXfrm>
    </dsp:sp>
    <dsp:sp modelId="{D3686326-EC5A-4585-9132-F4E96C21139F}">
      <dsp:nvSpPr>
        <dsp:cNvPr id="0" name=""/>
        <dsp:cNvSpPr/>
      </dsp:nvSpPr>
      <dsp:spPr>
        <a:xfrm>
          <a:off x="5267159" y="1070313"/>
          <a:ext cx="184238" cy="184238"/>
        </a:xfrm>
        <a:prstGeom prst="rect">
          <a:avLst/>
        </a:prstGeom>
        <a:solidFill>
          <a:schemeClr val="l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2363CD20-C6AC-48E5-9673-DC23D60E78F2}">
      <dsp:nvSpPr>
        <dsp:cNvPr id="0" name=""/>
        <dsp:cNvSpPr/>
      </dsp:nvSpPr>
      <dsp:spPr>
        <a:xfrm>
          <a:off x="5442716" y="947702"/>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ordentliche Mitglieder</a:t>
          </a:r>
          <a:endParaRPr lang="de-DE" sz="1200" kern="1200" dirty="0">
            <a:latin typeface="Arial" panose="020B0604020202020204" pitchFamily="34" charset="0"/>
            <a:cs typeface="Arial" panose="020B0604020202020204" pitchFamily="34" charset="0"/>
          </a:endParaRPr>
        </a:p>
      </dsp:txBody>
      <dsp:txXfrm>
        <a:off x="5442716" y="947702"/>
        <a:ext cx="2332393" cy="429460"/>
      </dsp:txXfrm>
    </dsp:sp>
    <dsp:sp modelId="{A62DB854-B3C7-447D-94BB-DF08D61D1CB8}">
      <dsp:nvSpPr>
        <dsp:cNvPr id="0" name=""/>
        <dsp:cNvSpPr/>
      </dsp:nvSpPr>
      <dsp:spPr>
        <a:xfrm>
          <a:off x="5267159" y="1499774"/>
          <a:ext cx="184238" cy="184238"/>
        </a:xfrm>
        <a:prstGeom prst="rect">
          <a:avLst/>
        </a:prstGeom>
        <a:solidFill>
          <a:schemeClr val="l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09158E23-452E-4CC6-B531-B543E630D1B8}">
      <dsp:nvSpPr>
        <dsp:cNvPr id="0" name=""/>
        <dsp:cNvSpPr/>
      </dsp:nvSpPr>
      <dsp:spPr>
        <a:xfrm>
          <a:off x="5442716" y="137716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6 Stellvertreter/innen</a:t>
          </a:r>
          <a:endParaRPr lang="de-DE" sz="1200" kern="1200" dirty="0">
            <a:latin typeface="Arial" panose="020B0604020202020204" pitchFamily="34" charset="0"/>
            <a:cs typeface="Arial" panose="020B0604020202020204" pitchFamily="34" charset="0"/>
          </a:endParaRPr>
        </a:p>
      </dsp:txBody>
      <dsp:txXfrm>
        <a:off x="5442716" y="1377163"/>
        <a:ext cx="2332393" cy="429460"/>
      </dsp:txXfrm>
    </dsp:sp>
    <dsp:sp modelId="{DA646A60-626C-44FF-BA54-AB83D4037893}">
      <dsp:nvSpPr>
        <dsp:cNvPr id="0" name=""/>
        <dsp:cNvSpPr/>
      </dsp:nvSpPr>
      <dsp:spPr>
        <a:xfrm>
          <a:off x="5267159" y="1929234"/>
          <a:ext cx="184238" cy="184238"/>
        </a:xfrm>
        <a:prstGeom prst="rect">
          <a:avLst/>
        </a:prstGeom>
        <a:solidFill>
          <a:schemeClr val="l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7F34A692-E6DB-4AB0-B38A-BA9095596BB9}">
      <dsp:nvSpPr>
        <dsp:cNvPr id="0" name=""/>
        <dsp:cNvSpPr/>
      </dsp:nvSpPr>
      <dsp:spPr>
        <a:xfrm>
          <a:off x="5442716" y="1806623"/>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kern="1200" dirty="0" smtClean="0">
              <a:latin typeface="Arial" panose="020B0604020202020204" pitchFamily="34" charset="0"/>
              <a:cs typeface="Arial" panose="020B0604020202020204" pitchFamily="34" charset="0"/>
            </a:rPr>
            <a:t>Auf Vorschlag der zuständigen Behörde</a:t>
          </a:r>
          <a:endParaRPr lang="de-DE" sz="1200" kern="1200" dirty="0">
            <a:latin typeface="Arial" panose="020B0604020202020204" pitchFamily="34" charset="0"/>
            <a:cs typeface="Arial" panose="020B0604020202020204" pitchFamily="34" charset="0"/>
          </a:endParaRPr>
        </a:p>
      </dsp:txBody>
      <dsp:txXfrm>
        <a:off x="5442716" y="1806623"/>
        <a:ext cx="2332393" cy="429460"/>
      </dsp:txXfrm>
    </dsp:sp>
    <dsp:sp modelId="{F1367320-F286-4426-A1D6-E91F805A64EA}">
      <dsp:nvSpPr>
        <dsp:cNvPr id="0" name=""/>
        <dsp:cNvSpPr/>
      </dsp:nvSpPr>
      <dsp:spPr>
        <a:xfrm>
          <a:off x="5267159" y="2358695"/>
          <a:ext cx="184238" cy="184238"/>
        </a:xfrm>
        <a:prstGeom prst="rect">
          <a:avLst/>
        </a:prstGeom>
        <a:solidFill>
          <a:schemeClr val="l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dsp:style>
    </dsp:sp>
    <dsp:sp modelId="{C9FD746D-B48B-4EB3-84E6-B6001B797F3C}">
      <dsp:nvSpPr>
        <dsp:cNvPr id="0" name=""/>
        <dsp:cNvSpPr/>
      </dsp:nvSpPr>
      <dsp:spPr>
        <a:xfrm>
          <a:off x="5435905" y="2403994"/>
          <a:ext cx="2332393" cy="4294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ctr" anchorCtr="0">
          <a:noAutofit/>
        </a:bodyPr>
        <a:lstStyle/>
        <a:p>
          <a:pPr lvl="0" algn="l" defTabSz="533400">
            <a:lnSpc>
              <a:spcPct val="90000"/>
            </a:lnSpc>
            <a:spcBef>
              <a:spcPct val="0"/>
            </a:spcBef>
            <a:spcAft>
              <a:spcPct val="35000"/>
            </a:spcAft>
          </a:pPr>
          <a:r>
            <a:rPr lang="de-DE" sz="1200" b="0" kern="1200" dirty="0" smtClean="0">
              <a:solidFill>
                <a:srgbClr val="FF0000"/>
              </a:solidFill>
              <a:latin typeface="Arial" panose="020B0604020202020204" pitchFamily="34" charset="0"/>
              <a:cs typeface="Arial" panose="020B0604020202020204" pitchFamily="34" charset="0"/>
            </a:rPr>
            <a:t>Stimmberechtigt nur bei Angelegenheiten, die sich unmittelbar auf die Organisation der schulischen Berufsausbildung auswirken</a:t>
          </a:r>
          <a:endParaRPr lang="de-DE" sz="1200" b="0" kern="1200" dirty="0">
            <a:solidFill>
              <a:srgbClr val="FF0000"/>
            </a:solidFill>
            <a:latin typeface="Arial" panose="020B0604020202020204" pitchFamily="34" charset="0"/>
            <a:cs typeface="Arial" panose="020B0604020202020204" pitchFamily="34" charset="0"/>
          </a:endParaRPr>
        </a:p>
      </dsp:txBody>
      <dsp:txXfrm>
        <a:off x="5435905" y="2403994"/>
        <a:ext cx="2332393" cy="4294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E9F05-BCD1-43C1-9664-8E8975E6C823}">
      <dsp:nvSpPr>
        <dsp:cNvPr id="0" name=""/>
        <dsp:cNvSpPr/>
      </dsp:nvSpPr>
      <dsp:spPr>
        <a:xfrm>
          <a:off x="4275166" y="643123"/>
          <a:ext cx="135004" cy="591446"/>
        </a:xfrm>
        <a:custGeom>
          <a:avLst/>
          <a:gdLst/>
          <a:ahLst/>
          <a:cxnLst/>
          <a:rect l="0" t="0" r="0" b="0"/>
          <a:pathLst>
            <a:path>
              <a:moveTo>
                <a:pt x="0" y="0"/>
              </a:moveTo>
              <a:lnTo>
                <a:pt x="0" y="591446"/>
              </a:lnTo>
              <a:lnTo>
                <a:pt x="135004" y="591446"/>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8251B347-8335-4111-989F-9FED9F49B508}">
      <dsp:nvSpPr>
        <dsp:cNvPr id="0" name=""/>
        <dsp:cNvSpPr/>
      </dsp:nvSpPr>
      <dsp:spPr>
        <a:xfrm>
          <a:off x="4140162" y="643123"/>
          <a:ext cx="135004" cy="591446"/>
        </a:xfrm>
        <a:custGeom>
          <a:avLst/>
          <a:gdLst/>
          <a:ahLst/>
          <a:cxnLst/>
          <a:rect l="0" t="0" r="0" b="0"/>
          <a:pathLst>
            <a:path>
              <a:moveTo>
                <a:pt x="135004" y="0"/>
              </a:moveTo>
              <a:lnTo>
                <a:pt x="135004" y="591446"/>
              </a:lnTo>
              <a:lnTo>
                <a:pt x="0" y="591446"/>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468E5A0-6D4D-409A-9192-98EADCFFF4B0}">
      <dsp:nvSpPr>
        <dsp:cNvPr id="0" name=""/>
        <dsp:cNvSpPr/>
      </dsp:nvSpPr>
      <dsp:spPr>
        <a:xfrm>
          <a:off x="5316627" y="2468893"/>
          <a:ext cx="192863" cy="594043"/>
        </a:xfrm>
        <a:custGeom>
          <a:avLst/>
          <a:gdLst/>
          <a:ahLst/>
          <a:cxnLst/>
          <a:rect l="0" t="0" r="0" b="0"/>
          <a:pathLst>
            <a:path>
              <a:moveTo>
                <a:pt x="0" y="0"/>
              </a:moveTo>
              <a:lnTo>
                <a:pt x="0" y="594043"/>
              </a:lnTo>
              <a:lnTo>
                <a:pt x="192863" y="594043"/>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713B310-E3A5-47AB-A1CF-359459F7606E}">
      <dsp:nvSpPr>
        <dsp:cNvPr id="0" name=""/>
        <dsp:cNvSpPr/>
      </dsp:nvSpPr>
      <dsp:spPr>
        <a:xfrm>
          <a:off x="4275166" y="643123"/>
          <a:ext cx="1555762" cy="1182893"/>
        </a:xfrm>
        <a:custGeom>
          <a:avLst/>
          <a:gdLst/>
          <a:ahLst/>
          <a:cxnLst/>
          <a:rect l="0" t="0" r="0" b="0"/>
          <a:pathLst>
            <a:path>
              <a:moveTo>
                <a:pt x="0" y="0"/>
              </a:moveTo>
              <a:lnTo>
                <a:pt x="0" y="1047889"/>
              </a:lnTo>
              <a:lnTo>
                <a:pt x="1555762" y="1047889"/>
              </a:lnTo>
              <a:lnTo>
                <a:pt x="1555762" y="1182893"/>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F0F8516-7722-49EB-969F-7841259B4CEC}">
      <dsp:nvSpPr>
        <dsp:cNvPr id="0" name=""/>
        <dsp:cNvSpPr/>
      </dsp:nvSpPr>
      <dsp:spPr>
        <a:xfrm>
          <a:off x="3760865" y="2468893"/>
          <a:ext cx="192863" cy="591446"/>
        </a:xfrm>
        <a:custGeom>
          <a:avLst/>
          <a:gdLst/>
          <a:ahLst/>
          <a:cxnLst/>
          <a:rect l="0" t="0" r="0" b="0"/>
          <a:pathLst>
            <a:path>
              <a:moveTo>
                <a:pt x="0" y="0"/>
              </a:moveTo>
              <a:lnTo>
                <a:pt x="0" y="591446"/>
              </a:lnTo>
              <a:lnTo>
                <a:pt x="192863" y="591446"/>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DC70964C-E25F-407B-A216-A2E686E87962}">
      <dsp:nvSpPr>
        <dsp:cNvPr id="0" name=""/>
        <dsp:cNvSpPr/>
      </dsp:nvSpPr>
      <dsp:spPr>
        <a:xfrm>
          <a:off x="4229446" y="643123"/>
          <a:ext cx="91440" cy="1182893"/>
        </a:xfrm>
        <a:custGeom>
          <a:avLst/>
          <a:gdLst/>
          <a:ahLst/>
          <a:cxnLst/>
          <a:rect l="0" t="0" r="0" b="0"/>
          <a:pathLst>
            <a:path>
              <a:moveTo>
                <a:pt x="45720" y="0"/>
              </a:moveTo>
              <a:lnTo>
                <a:pt x="45720" y="1182893"/>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9B7DC838-7404-443C-98F0-E21891E04A1E}">
      <dsp:nvSpPr>
        <dsp:cNvPr id="0" name=""/>
        <dsp:cNvSpPr/>
      </dsp:nvSpPr>
      <dsp:spPr>
        <a:xfrm>
          <a:off x="2205103" y="2468893"/>
          <a:ext cx="192863" cy="3330102"/>
        </a:xfrm>
        <a:custGeom>
          <a:avLst/>
          <a:gdLst/>
          <a:ahLst/>
          <a:cxnLst/>
          <a:rect l="0" t="0" r="0" b="0"/>
          <a:pathLst>
            <a:path>
              <a:moveTo>
                <a:pt x="0" y="0"/>
              </a:moveTo>
              <a:lnTo>
                <a:pt x="0" y="3330102"/>
              </a:lnTo>
              <a:lnTo>
                <a:pt x="192863" y="3330102"/>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A3033E64-516F-463A-9CC4-C67C1F2E58D5}">
      <dsp:nvSpPr>
        <dsp:cNvPr id="0" name=""/>
        <dsp:cNvSpPr/>
      </dsp:nvSpPr>
      <dsp:spPr>
        <a:xfrm>
          <a:off x="2205103" y="2468893"/>
          <a:ext cx="192863" cy="2417217"/>
        </a:xfrm>
        <a:custGeom>
          <a:avLst/>
          <a:gdLst/>
          <a:ahLst/>
          <a:cxnLst/>
          <a:rect l="0" t="0" r="0" b="0"/>
          <a:pathLst>
            <a:path>
              <a:moveTo>
                <a:pt x="0" y="0"/>
              </a:moveTo>
              <a:lnTo>
                <a:pt x="0" y="2417217"/>
              </a:lnTo>
              <a:lnTo>
                <a:pt x="192863" y="2417217"/>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01E51B39-B835-44D4-897E-B76A54558362}">
      <dsp:nvSpPr>
        <dsp:cNvPr id="0" name=""/>
        <dsp:cNvSpPr/>
      </dsp:nvSpPr>
      <dsp:spPr>
        <a:xfrm>
          <a:off x="1884474" y="2468893"/>
          <a:ext cx="320628" cy="877115"/>
        </a:xfrm>
        <a:custGeom>
          <a:avLst/>
          <a:gdLst/>
          <a:ahLst/>
          <a:cxnLst/>
          <a:rect l="0" t="0" r="0" b="0"/>
          <a:pathLst>
            <a:path>
              <a:moveTo>
                <a:pt x="320628" y="0"/>
              </a:moveTo>
              <a:lnTo>
                <a:pt x="320628" y="877115"/>
              </a:lnTo>
              <a:lnTo>
                <a:pt x="0" y="877115"/>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0CD0C4A9-A3D8-4162-B253-F8C04698F0A9}">
      <dsp:nvSpPr>
        <dsp:cNvPr id="0" name=""/>
        <dsp:cNvSpPr/>
      </dsp:nvSpPr>
      <dsp:spPr>
        <a:xfrm>
          <a:off x="2205103" y="2468893"/>
          <a:ext cx="134644" cy="1203516"/>
        </a:xfrm>
        <a:custGeom>
          <a:avLst/>
          <a:gdLst/>
          <a:ahLst/>
          <a:cxnLst/>
          <a:rect l="0" t="0" r="0" b="0"/>
          <a:pathLst>
            <a:path>
              <a:moveTo>
                <a:pt x="0" y="0"/>
              </a:moveTo>
              <a:lnTo>
                <a:pt x="0" y="1203516"/>
              </a:lnTo>
              <a:lnTo>
                <a:pt x="134644" y="1203516"/>
              </a:lnTo>
            </a:path>
          </a:pathLst>
        </a:custGeom>
        <a:noFill/>
        <a:ln w="25400" cap="flat" cmpd="sng" algn="ctr">
          <a:solidFill>
            <a:schemeClr val="accent3">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1A2A3E60-A873-45BE-9044-9C8A064E8E7E}">
      <dsp:nvSpPr>
        <dsp:cNvPr id="0" name=""/>
        <dsp:cNvSpPr/>
      </dsp:nvSpPr>
      <dsp:spPr>
        <a:xfrm>
          <a:off x="2719404" y="643123"/>
          <a:ext cx="1555762" cy="1182893"/>
        </a:xfrm>
        <a:custGeom>
          <a:avLst/>
          <a:gdLst/>
          <a:ahLst/>
          <a:cxnLst/>
          <a:rect l="0" t="0" r="0" b="0"/>
          <a:pathLst>
            <a:path>
              <a:moveTo>
                <a:pt x="1555762" y="0"/>
              </a:moveTo>
              <a:lnTo>
                <a:pt x="1555762" y="1047889"/>
              </a:lnTo>
              <a:lnTo>
                <a:pt x="0" y="1047889"/>
              </a:lnTo>
              <a:lnTo>
                <a:pt x="0" y="1182893"/>
              </a:lnTo>
            </a:path>
          </a:pathLst>
        </a:custGeom>
        <a:noFill/>
        <a:ln w="25400" cap="flat" cmpd="sng" algn="ctr">
          <a:solidFill>
            <a:schemeClr val="accent2">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47051665-1F2B-4FBF-BA19-8B0A0EB40326}">
      <dsp:nvSpPr>
        <dsp:cNvPr id="0" name=""/>
        <dsp:cNvSpPr/>
      </dsp:nvSpPr>
      <dsp:spPr>
        <a:xfrm>
          <a:off x="3632289" y="246"/>
          <a:ext cx="1285753" cy="642876"/>
        </a:xfrm>
        <a:prstGeom prst="rect">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de-DE" sz="1600" b="1" i="0" kern="1200" baseline="0" dirty="0" smtClean="0">
              <a:latin typeface="Arial" panose="020B0604020202020204" pitchFamily="34" charset="0"/>
              <a:cs typeface="Arial" panose="020B0604020202020204" pitchFamily="34" charset="0"/>
            </a:rPr>
            <a:t>Aufgaben des BBA</a:t>
          </a:r>
          <a:endParaRPr lang="de-DE" sz="1600" b="1" i="0" kern="1200" baseline="0" dirty="0">
            <a:latin typeface="Arial" panose="020B0604020202020204" pitchFamily="34" charset="0"/>
            <a:cs typeface="Arial" panose="020B0604020202020204" pitchFamily="34" charset="0"/>
          </a:endParaRPr>
        </a:p>
      </dsp:txBody>
      <dsp:txXfrm>
        <a:off x="3632289" y="246"/>
        <a:ext cx="1285753" cy="642876"/>
      </dsp:txXfrm>
    </dsp:sp>
    <dsp:sp modelId="{132BC5A6-B86A-40D3-84E0-7C809FEDEE09}">
      <dsp:nvSpPr>
        <dsp:cNvPr id="0" name=""/>
        <dsp:cNvSpPr/>
      </dsp:nvSpPr>
      <dsp:spPr>
        <a:xfrm>
          <a:off x="2076527" y="1826016"/>
          <a:ext cx="1285753" cy="642876"/>
        </a:xfrm>
        <a:prstGeom prst="rect">
          <a:avLst/>
        </a:prstGeom>
        <a:solidFill>
          <a:srgbClr val="FFC000"/>
        </a:solidFill>
        <a:ln>
          <a:solidFill>
            <a:srgbClr val="FFC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solidFill>
                <a:schemeClr val="tx1"/>
              </a:solidFill>
              <a:latin typeface="Arial" panose="020B0604020202020204" pitchFamily="34" charset="0"/>
              <a:cs typeface="Arial" panose="020B0604020202020204" pitchFamily="34" charset="0"/>
            </a:rPr>
            <a:t>… ist anzuhören</a:t>
          </a:r>
          <a:endParaRPr lang="de-DE" sz="1000" b="1" kern="1200" dirty="0">
            <a:solidFill>
              <a:schemeClr val="tx1"/>
            </a:solidFill>
            <a:latin typeface="Arial" panose="020B0604020202020204" pitchFamily="34" charset="0"/>
            <a:cs typeface="Arial" panose="020B0604020202020204" pitchFamily="34" charset="0"/>
          </a:endParaRPr>
        </a:p>
      </dsp:txBody>
      <dsp:txXfrm>
        <a:off x="2076527" y="1826016"/>
        <a:ext cx="1285753" cy="642876"/>
      </dsp:txXfrm>
    </dsp:sp>
    <dsp:sp modelId="{4AFB345E-80CC-45D9-B01E-8DE3D2D210A0}">
      <dsp:nvSpPr>
        <dsp:cNvPr id="0" name=""/>
        <dsp:cNvSpPr/>
      </dsp:nvSpPr>
      <dsp:spPr>
        <a:xfrm>
          <a:off x="2339747" y="3350972"/>
          <a:ext cx="1285753" cy="642876"/>
        </a:xfrm>
        <a:prstGeom prst="rect">
          <a:avLst/>
        </a:prstGeom>
        <a:solidFill>
          <a:schemeClr val="accent3">
            <a:hueOff val="0"/>
            <a:satOff val="0"/>
            <a:lumOff val="0"/>
            <a:alphaOff val="0"/>
          </a:schemeClr>
        </a:solidFill>
        <a:ln w="28575">
          <a:solidFill>
            <a:srgbClr val="FFC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latin typeface="Arial" panose="020B0604020202020204" pitchFamily="34" charset="0"/>
              <a:cs typeface="Arial" panose="020B0604020202020204" pitchFamily="34" charset="0"/>
            </a:rPr>
            <a:t> in allen wichtigen Angelegenheiten der beruflichen Bildung</a:t>
          </a:r>
          <a:endParaRPr lang="de-DE" sz="1000" b="1" kern="1200" dirty="0">
            <a:latin typeface="Arial" panose="020B0604020202020204" pitchFamily="34" charset="0"/>
            <a:cs typeface="Arial" panose="020B0604020202020204" pitchFamily="34" charset="0"/>
          </a:endParaRPr>
        </a:p>
      </dsp:txBody>
      <dsp:txXfrm>
        <a:off x="2339747" y="3350972"/>
        <a:ext cx="1285753" cy="642876"/>
      </dsp:txXfrm>
    </dsp:sp>
    <dsp:sp modelId="{29BE1776-C5F9-4505-AE99-2108D18C2F4F}">
      <dsp:nvSpPr>
        <dsp:cNvPr id="0" name=""/>
        <dsp:cNvSpPr/>
      </dsp:nvSpPr>
      <dsp:spPr>
        <a:xfrm>
          <a:off x="598721" y="3024570"/>
          <a:ext cx="1285753" cy="642876"/>
        </a:xfrm>
        <a:prstGeom prst="rect">
          <a:avLst/>
        </a:prstGeom>
        <a:solidFill>
          <a:schemeClr val="accent3">
            <a:hueOff val="0"/>
            <a:satOff val="0"/>
            <a:lumOff val="0"/>
            <a:alphaOff val="0"/>
          </a:schemeClr>
        </a:solidFill>
        <a:ln w="38100">
          <a:solidFill>
            <a:srgbClr val="FFC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latin typeface="Arial" panose="020B0604020202020204" pitchFamily="34" charset="0"/>
              <a:cs typeface="Arial" panose="020B0604020202020204" pitchFamily="34" charset="0"/>
            </a:rPr>
            <a:t>Erlass von Verwaltungsgrund-sätzen</a:t>
          </a:r>
          <a:endParaRPr lang="de-DE" sz="1000" b="1" kern="1200" dirty="0">
            <a:latin typeface="Arial" panose="020B0604020202020204" pitchFamily="34" charset="0"/>
            <a:cs typeface="Arial" panose="020B0604020202020204" pitchFamily="34" charset="0"/>
          </a:endParaRPr>
        </a:p>
      </dsp:txBody>
      <dsp:txXfrm>
        <a:off x="598721" y="3024570"/>
        <a:ext cx="1285753" cy="642876"/>
      </dsp:txXfrm>
    </dsp:sp>
    <dsp:sp modelId="{C8AE731E-1456-49D7-8ED2-67641E49D882}">
      <dsp:nvSpPr>
        <dsp:cNvPr id="0" name=""/>
        <dsp:cNvSpPr/>
      </dsp:nvSpPr>
      <dsp:spPr>
        <a:xfrm>
          <a:off x="2397966" y="4564672"/>
          <a:ext cx="1285753" cy="642876"/>
        </a:xfrm>
        <a:prstGeom prst="rect">
          <a:avLst/>
        </a:prstGeom>
        <a:solidFill>
          <a:schemeClr val="accent3">
            <a:hueOff val="0"/>
            <a:satOff val="0"/>
            <a:lumOff val="0"/>
            <a:alphaOff val="0"/>
          </a:schemeClr>
        </a:solidFill>
        <a:ln w="38100">
          <a:solidFill>
            <a:srgbClr val="FFC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Umsetzung der vom LAB empfohlenen Maßnahmen</a:t>
          </a:r>
          <a:endParaRPr lang="de-DE" sz="1000" kern="1200" dirty="0">
            <a:latin typeface="Arial" panose="020B0604020202020204" pitchFamily="34" charset="0"/>
            <a:cs typeface="Arial" panose="020B0604020202020204" pitchFamily="34" charset="0"/>
          </a:endParaRPr>
        </a:p>
      </dsp:txBody>
      <dsp:txXfrm>
        <a:off x="2397966" y="4564672"/>
        <a:ext cx="1285753" cy="642876"/>
      </dsp:txXfrm>
    </dsp:sp>
    <dsp:sp modelId="{7B4D72A1-B01B-4ED8-ACD7-29D5B75A0861}">
      <dsp:nvSpPr>
        <dsp:cNvPr id="0" name=""/>
        <dsp:cNvSpPr/>
      </dsp:nvSpPr>
      <dsp:spPr>
        <a:xfrm>
          <a:off x="2397966" y="5477557"/>
          <a:ext cx="1285753" cy="642876"/>
        </a:xfrm>
        <a:prstGeom prst="rect">
          <a:avLst/>
        </a:prstGeom>
        <a:solidFill>
          <a:schemeClr val="accent3">
            <a:hueOff val="0"/>
            <a:satOff val="0"/>
            <a:lumOff val="0"/>
            <a:alphaOff val="0"/>
          </a:schemeClr>
        </a:solidFill>
        <a:ln w="28575">
          <a:solidFill>
            <a:srgbClr val="FFC0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kern="1200" dirty="0" smtClean="0">
              <a:latin typeface="Arial" panose="020B0604020202020204" pitchFamily="34" charset="0"/>
              <a:cs typeface="Arial" panose="020B0604020202020204" pitchFamily="34" charset="0"/>
            </a:rPr>
            <a:t>Wesentliche inhaltliche Änderungen des Ausbildungsvertrags-musters</a:t>
          </a:r>
          <a:endParaRPr lang="de-DE" sz="1000" kern="1200" dirty="0">
            <a:latin typeface="Arial" panose="020B0604020202020204" pitchFamily="34" charset="0"/>
            <a:cs typeface="Arial" panose="020B0604020202020204" pitchFamily="34" charset="0"/>
          </a:endParaRPr>
        </a:p>
      </dsp:txBody>
      <dsp:txXfrm>
        <a:off x="2397966" y="5477557"/>
        <a:ext cx="1285753" cy="642876"/>
      </dsp:txXfrm>
    </dsp:sp>
    <dsp:sp modelId="{79D45B8A-3390-4C56-B4AB-63F051CD836F}">
      <dsp:nvSpPr>
        <dsp:cNvPr id="0" name=""/>
        <dsp:cNvSpPr/>
      </dsp:nvSpPr>
      <dsp:spPr>
        <a:xfrm>
          <a:off x="3632289" y="1826016"/>
          <a:ext cx="1285753" cy="642876"/>
        </a:xfrm>
        <a:prstGeom prst="rect">
          <a:avLst/>
        </a:prstGeom>
        <a:solidFill>
          <a:srgbClr val="FFFF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solidFill>
                <a:schemeClr val="tx1"/>
              </a:solidFill>
              <a:latin typeface="Arial" panose="020B0604020202020204" pitchFamily="34" charset="0"/>
              <a:cs typeface="Arial" panose="020B0604020202020204" pitchFamily="34" charset="0"/>
            </a:rPr>
            <a:t>… ist zu unterrichten</a:t>
          </a:r>
          <a:endParaRPr lang="de-DE" sz="1000" b="1" i="0" kern="1200" baseline="0" dirty="0">
            <a:solidFill>
              <a:schemeClr val="tx1"/>
            </a:solidFill>
            <a:latin typeface="Arial" panose="020B0604020202020204" pitchFamily="34" charset="0"/>
            <a:cs typeface="Arial" panose="020B0604020202020204" pitchFamily="34" charset="0"/>
          </a:endParaRPr>
        </a:p>
      </dsp:txBody>
      <dsp:txXfrm>
        <a:off x="3632289" y="1826016"/>
        <a:ext cx="1285753" cy="642876"/>
      </dsp:txXfrm>
    </dsp:sp>
    <dsp:sp modelId="{650A4939-BA40-4289-8D01-F5776D482943}">
      <dsp:nvSpPr>
        <dsp:cNvPr id="0" name=""/>
        <dsp:cNvSpPr/>
      </dsp:nvSpPr>
      <dsp:spPr>
        <a:xfrm>
          <a:off x="3953728" y="2738902"/>
          <a:ext cx="1285753" cy="642876"/>
        </a:xfrm>
        <a:prstGeom prst="rect">
          <a:avLst/>
        </a:prstGeom>
        <a:solidFill>
          <a:schemeClr val="accent3">
            <a:hueOff val="0"/>
            <a:satOff val="0"/>
            <a:lumOff val="0"/>
            <a:alphaOff val="0"/>
          </a:schemeClr>
        </a:solidFill>
        <a:ln w="38100">
          <a:solidFill>
            <a:srgbClr val="FFFF00"/>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latin typeface="Arial" panose="020B0604020202020204" pitchFamily="34" charset="0"/>
              <a:cs typeface="Arial" panose="020B0604020202020204" pitchFamily="34" charset="0"/>
            </a:rPr>
            <a:t> in allen wichtigen Fragen der beruflichen Bildung</a:t>
          </a:r>
          <a:endParaRPr lang="de-DE" sz="1000" b="1" kern="1200" dirty="0">
            <a:latin typeface="Arial" panose="020B0604020202020204" pitchFamily="34" charset="0"/>
            <a:cs typeface="Arial" panose="020B0604020202020204" pitchFamily="34" charset="0"/>
          </a:endParaRPr>
        </a:p>
      </dsp:txBody>
      <dsp:txXfrm>
        <a:off x="3953728" y="2738902"/>
        <a:ext cx="1285753" cy="642876"/>
      </dsp:txXfrm>
    </dsp:sp>
    <dsp:sp modelId="{E20AA8BE-CDAA-404A-9C6F-7125DD463A38}">
      <dsp:nvSpPr>
        <dsp:cNvPr id="0" name=""/>
        <dsp:cNvSpPr/>
      </dsp:nvSpPr>
      <dsp:spPr>
        <a:xfrm>
          <a:off x="5188051" y="1826016"/>
          <a:ext cx="1285753" cy="642876"/>
        </a:xfrm>
        <a:prstGeom prst="rect">
          <a:avLst/>
        </a:prstGeom>
        <a:solidFill>
          <a:schemeClr val="accent1"/>
        </a:solidFill>
        <a:ln>
          <a:solidFill>
            <a:schemeClr val="accent1"/>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latin typeface="Arial" panose="020B0604020202020204" pitchFamily="34" charset="0"/>
              <a:cs typeface="Arial" panose="020B0604020202020204" pitchFamily="34" charset="0"/>
            </a:rPr>
            <a:t>… beschließt</a:t>
          </a:r>
          <a:endParaRPr lang="de-DE" sz="1000" b="1" kern="1200" dirty="0">
            <a:latin typeface="Arial" panose="020B0604020202020204" pitchFamily="34" charset="0"/>
            <a:cs typeface="Arial" panose="020B0604020202020204" pitchFamily="34" charset="0"/>
          </a:endParaRPr>
        </a:p>
      </dsp:txBody>
      <dsp:txXfrm>
        <a:off x="5188051" y="1826016"/>
        <a:ext cx="1285753" cy="642876"/>
      </dsp:txXfrm>
    </dsp:sp>
    <dsp:sp modelId="{0AABB6AB-6266-4888-AD4A-F00EBA2A7F43}">
      <dsp:nvSpPr>
        <dsp:cNvPr id="0" name=""/>
        <dsp:cNvSpPr/>
      </dsp:nvSpPr>
      <dsp:spPr>
        <a:xfrm>
          <a:off x="5509490" y="2738902"/>
          <a:ext cx="1366769" cy="648071"/>
        </a:xfrm>
        <a:prstGeom prst="rect">
          <a:avLst/>
        </a:prstGeom>
        <a:solidFill>
          <a:schemeClr val="accent3">
            <a:hueOff val="0"/>
            <a:satOff val="0"/>
            <a:lumOff val="0"/>
            <a:alphaOff val="0"/>
          </a:schemeClr>
        </a:solidFill>
        <a:ln w="57150">
          <a:solidFill>
            <a:schemeClr val="accent1"/>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de-DE" sz="1000" b="1" kern="1200" dirty="0" smtClean="0">
              <a:latin typeface="Arial" panose="020B0604020202020204" pitchFamily="34" charset="0"/>
              <a:cs typeface="Arial" panose="020B0604020202020204" pitchFamily="34" charset="0"/>
            </a:rPr>
            <a:t>Rechtsvorschriften für die Durchführung der Berufsbildung</a:t>
          </a:r>
          <a:endParaRPr lang="de-DE" sz="1000" b="1" kern="1200" dirty="0">
            <a:latin typeface="Arial" panose="020B0604020202020204" pitchFamily="34" charset="0"/>
            <a:cs typeface="Arial" panose="020B0604020202020204" pitchFamily="34" charset="0"/>
          </a:endParaRPr>
        </a:p>
      </dsp:txBody>
      <dsp:txXfrm>
        <a:off x="5509490" y="2738902"/>
        <a:ext cx="1366769" cy="648071"/>
      </dsp:txXfrm>
    </dsp:sp>
    <dsp:sp modelId="{2A2FE2B7-05C0-4731-B162-D067AB8AABD4}">
      <dsp:nvSpPr>
        <dsp:cNvPr id="0" name=""/>
        <dsp:cNvSpPr/>
      </dsp:nvSpPr>
      <dsp:spPr>
        <a:xfrm>
          <a:off x="1910305" y="913131"/>
          <a:ext cx="2229857" cy="642876"/>
        </a:xfrm>
        <a:prstGeom prst="rect">
          <a:avLst/>
        </a:prstGeom>
        <a:solidFill>
          <a:schemeClr val="bg2"/>
        </a:solidFill>
        <a:ln w="28575">
          <a:solidFill>
            <a:srgbClr val="FF33CC"/>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de-DE" sz="1050" kern="1200" dirty="0" smtClean="0">
              <a:solidFill>
                <a:schemeClr val="tx1"/>
              </a:solidFill>
              <a:latin typeface="Arial" panose="020B0604020202020204" pitchFamily="34" charset="0"/>
              <a:cs typeface="Arial" panose="020B0604020202020204" pitchFamily="34" charset="0"/>
            </a:rPr>
            <a:t>… hat im Rahmen seiner Aufgaben auf eine stetige Entwicklung der Qualität der beruflichen Bildung hinzuwirken</a:t>
          </a:r>
          <a:endParaRPr lang="de-DE" sz="1050" kern="1200" dirty="0">
            <a:solidFill>
              <a:schemeClr val="tx1"/>
            </a:solidFill>
            <a:latin typeface="Arial" panose="020B0604020202020204" pitchFamily="34" charset="0"/>
            <a:cs typeface="Arial" panose="020B0604020202020204" pitchFamily="34" charset="0"/>
          </a:endParaRPr>
        </a:p>
      </dsp:txBody>
      <dsp:txXfrm>
        <a:off x="1910305" y="913131"/>
        <a:ext cx="2229857" cy="642876"/>
      </dsp:txXfrm>
    </dsp:sp>
    <dsp:sp modelId="{BF11A97E-4337-4BDA-8213-A039E6E874B1}">
      <dsp:nvSpPr>
        <dsp:cNvPr id="0" name=""/>
        <dsp:cNvSpPr/>
      </dsp:nvSpPr>
      <dsp:spPr>
        <a:xfrm>
          <a:off x="4410170" y="913131"/>
          <a:ext cx="1285753" cy="642876"/>
        </a:xfrm>
        <a:prstGeom prst="rect">
          <a:avLst/>
        </a:prstGeom>
        <a:solidFill>
          <a:srgbClr val="00206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de-DE" sz="1050" b="1" kern="1200" dirty="0" smtClean="0">
              <a:latin typeface="Arial" panose="020B0604020202020204" pitchFamily="34" charset="0"/>
              <a:cs typeface="Arial" panose="020B0604020202020204" pitchFamily="34" charset="0"/>
            </a:rPr>
            <a:t>Geschäftsordnung</a:t>
          </a:r>
        </a:p>
        <a:p>
          <a:pPr lvl="0" algn="ctr" defTabSz="466725">
            <a:lnSpc>
              <a:spcPct val="90000"/>
            </a:lnSpc>
            <a:spcBef>
              <a:spcPct val="0"/>
            </a:spcBef>
            <a:spcAft>
              <a:spcPct val="35000"/>
            </a:spcAft>
          </a:pPr>
          <a:r>
            <a:rPr lang="de-DE" sz="1050" b="1" kern="1200" dirty="0" smtClean="0">
              <a:latin typeface="Arial" panose="020B0604020202020204" pitchFamily="34" charset="0"/>
              <a:cs typeface="Arial" panose="020B0604020202020204" pitchFamily="34" charset="0"/>
            </a:rPr>
            <a:t>+ Bildung von Unterausschüssen</a:t>
          </a:r>
          <a:endParaRPr lang="de-DE" sz="1050" b="1" kern="1200" dirty="0">
            <a:latin typeface="Arial" panose="020B0604020202020204" pitchFamily="34" charset="0"/>
            <a:cs typeface="Arial" panose="020B0604020202020204" pitchFamily="34" charset="0"/>
          </a:endParaRPr>
        </a:p>
      </dsp:txBody>
      <dsp:txXfrm>
        <a:off x="4410170" y="913131"/>
        <a:ext cx="1285753" cy="6428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543854" y="256692"/>
            <a:ext cx="4853473" cy="496411"/>
          </a:xfrm>
          <a:prstGeom prst="rect">
            <a:avLst/>
          </a:prstGeom>
        </p:spPr>
        <p:txBody>
          <a:bodyPr vert="horz" lIns="0" tIns="0" rIns="0" bIns="0" rtlCol="0" anchor="b"/>
          <a:lstStyle>
            <a:lvl1pPr algn="l">
              <a:defRPr sz="1200"/>
            </a:lvl1pPr>
          </a:lstStyle>
          <a:p>
            <a:endParaRPr lang="de-DE" sz="1400"/>
          </a:p>
        </p:txBody>
      </p:sp>
      <p:sp>
        <p:nvSpPr>
          <p:cNvPr id="4" name="Fußzeilenplatzhalter 3"/>
          <p:cNvSpPr>
            <a:spLocks noGrp="1"/>
          </p:cNvSpPr>
          <p:nvPr>
            <p:ph type="ftr" sz="quarter" idx="2"/>
          </p:nvPr>
        </p:nvSpPr>
        <p:spPr>
          <a:xfrm>
            <a:off x="543854" y="9620589"/>
            <a:ext cx="4782098" cy="234525"/>
          </a:xfrm>
          <a:prstGeom prst="rect">
            <a:avLst/>
          </a:prstGeom>
        </p:spPr>
        <p:txBody>
          <a:bodyPr vert="horz" lIns="0" tIns="0" rIns="0" bIns="0" rtlCol="0" anchor="b"/>
          <a:lstStyle>
            <a:lvl1pPr algn="l">
              <a:defRPr sz="1200"/>
            </a:lvl1pPr>
          </a:lstStyle>
          <a:p>
            <a:r>
              <a:rPr lang="de-DE" sz="800" smtClean="0"/>
              <a:t>Thema, Bereich, Autor, Version, Datum</a:t>
            </a:r>
            <a:endParaRPr lang="de-DE" sz="800"/>
          </a:p>
        </p:txBody>
      </p:sp>
      <p:sp>
        <p:nvSpPr>
          <p:cNvPr id="5" name="Foliennummernplatzhalter 4"/>
          <p:cNvSpPr>
            <a:spLocks noGrp="1"/>
          </p:cNvSpPr>
          <p:nvPr>
            <p:ph type="sldNum" sz="quarter" idx="3"/>
          </p:nvPr>
        </p:nvSpPr>
        <p:spPr>
          <a:xfrm>
            <a:off x="5879009" y="9620589"/>
            <a:ext cx="374222" cy="234525"/>
          </a:xfrm>
          <a:prstGeom prst="rect">
            <a:avLst/>
          </a:prstGeom>
        </p:spPr>
        <p:txBody>
          <a:bodyPr vert="horz" lIns="0" tIns="0" rIns="0" bIns="0" rtlCol="0" anchor="b"/>
          <a:lstStyle>
            <a:lvl1pPr algn="r">
              <a:defRPr sz="1200"/>
            </a:lvl1pPr>
          </a:lstStyle>
          <a:p>
            <a:fld id="{84EBE062-2694-4852-85DA-08850F47A598}" type="slidenum">
              <a:rPr lang="de-DE" sz="800" smtClean="0"/>
              <a:t>‹Nr.›</a:t>
            </a:fld>
            <a:endParaRPr lang="de-DE" sz="800"/>
          </a:p>
        </p:txBody>
      </p:sp>
      <p:sp>
        <p:nvSpPr>
          <p:cNvPr id="15" name="Line 16"/>
          <p:cNvSpPr>
            <a:spLocks noChangeShapeType="1"/>
          </p:cNvSpPr>
          <p:nvPr/>
        </p:nvSpPr>
        <p:spPr bwMode="auto">
          <a:xfrm>
            <a:off x="544444" y="9618774"/>
            <a:ext cx="5708788" cy="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extLst>
      <p:ext uri="{BB962C8B-B14F-4D97-AF65-F5344CB8AC3E}">
        <p14:creationId xmlns:p14="http://schemas.microsoft.com/office/powerpoint/2010/main" val="1535073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lienbildplatzhalter 3"/>
          <p:cNvSpPr>
            <a:spLocks noGrp="1" noRot="1" noChangeAspect="1"/>
          </p:cNvSpPr>
          <p:nvPr>
            <p:ph type="sldImg" idx="2"/>
          </p:nvPr>
        </p:nvSpPr>
        <p:spPr>
          <a:xfrm>
            <a:off x="320675" y="976313"/>
            <a:ext cx="5157788" cy="38687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552310" y="5042296"/>
            <a:ext cx="5700922" cy="4377453"/>
          </a:xfrm>
          <a:prstGeom prst="rect">
            <a:avLst/>
          </a:prstGeom>
        </p:spPr>
        <p:txBody>
          <a:bodyPr vert="horz" lIns="0" tIns="0" rIns="0" bIns="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1" name="Kopfzeilenplatzhalter 1"/>
          <p:cNvSpPr>
            <a:spLocks noGrp="1"/>
          </p:cNvSpPr>
          <p:nvPr>
            <p:ph type="hdr" sz="quarter"/>
          </p:nvPr>
        </p:nvSpPr>
        <p:spPr>
          <a:xfrm>
            <a:off x="543855" y="256692"/>
            <a:ext cx="4710723" cy="496411"/>
          </a:xfrm>
          <a:prstGeom prst="rect">
            <a:avLst/>
          </a:prstGeom>
        </p:spPr>
        <p:txBody>
          <a:bodyPr vert="horz" lIns="0" tIns="0" rIns="0" bIns="0" rtlCol="0" anchor="b"/>
          <a:lstStyle>
            <a:lvl1pPr algn="l">
              <a:defRPr sz="1200"/>
            </a:lvl1pPr>
          </a:lstStyle>
          <a:p>
            <a:endParaRPr lang="de-DE" sz="1400"/>
          </a:p>
        </p:txBody>
      </p:sp>
      <p:sp>
        <p:nvSpPr>
          <p:cNvPr id="12" name="Fußzeilenplatzhalter 3"/>
          <p:cNvSpPr>
            <a:spLocks noGrp="1"/>
          </p:cNvSpPr>
          <p:nvPr>
            <p:ph type="ftr" sz="quarter" idx="4"/>
          </p:nvPr>
        </p:nvSpPr>
        <p:spPr>
          <a:xfrm>
            <a:off x="543854" y="9620589"/>
            <a:ext cx="4782098" cy="234525"/>
          </a:xfrm>
          <a:prstGeom prst="rect">
            <a:avLst/>
          </a:prstGeom>
        </p:spPr>
        <p:txBody>
          <a:bodyPr vert="horz" lIns="0" tIns="0" rIns="0" bIns="0" rtlCol="0" anchor="b"/>
          <a:lstStyle>
            <a:lvl1pPr algn="l">
              <a:defRPr sz="1200"/>
            </a:lvl1pPr>
          </a:lstStyle>
          <a:p>
            <a:r>
              <a:rPr lang="de-DE" sz="800" smtClean="0"/>
              <a:t>Thema, Bereich, Autor, Version, Datum</a:t>
            </a:r>
            <a:endParaRPr lang="de-DE" sz="800"/>
          </a:p>
        </p:txBody>
      </p:sp>
      <p:sp>
        <p:nvSpPr>
          <p:cNvPr id="13" name="Foliennummernplatzhalter 4"/>
          <p:cNvSpPr>
            <a:spLocks noGrp="1"/>
          </p:cNvSpPr>
          <p:nvPr>
            <p:ph type="sldNum" sz="quarter" idx="5"/>
          </p:nvPr>
        </p:nvSpPr>
        <p:spPr>
          <a:xfrm>
            <a:off x="5879009" y="9620589"/>
            <a:ext cx="374222" cy="234525"/>
          </a:xfrm>
          <a:prstGeom prst="rect">
            <a:avLst/>
          </a:prstGeom>
        </p:spPr>
        <p:txBody>
          <a:bodyPr vert="horz" lIns="0" tIns="0" rIns="0" bIns="0" rtlCol="0" anchor="b"/>
          <a:lstStyle>
            <a:lvl1pPr algn="r">
              <a:defRPr sz="1200"/>
            </a:lvl1pPr>
          </a:lstStyle>
          <a:p>
            <a:fld id="{84EBE062-2694-4852-85DA-08850F47A598}" type="slidenum">
              <a:rPr lang="de-DE" sz="800" smtClean="0"/>
              <a:t>‹Nr.›</a:t>
            </a:fld>
            <a:endParaRPr lang="de-DE" sz="800"/>
          </a:p>
        </p:txBody>
      </p:sp>
      <p:sp>
        <p:nvSpPr>
          <p:cNvPr id="20" name="Line 16"/>
          <p:cNvSpPr>
            <a:spLocks noChangeShapeType="1"/>
          </p:cNvSpPr>
          <p:nvPr/>
        </p:nvSpPr>
        <p:spPr bwMode="auto">
          <a:xfrm>
            <a:off x="544444" y="9618774"/>
            <a:ext cx="5708788" cy="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extLst>
      <p:ext uri="{BB962C8B-B14F-4D97-AF65-F5344CB8AC3E}">
        <p14:creationId xmlns:p14="http://schemas.microsoft.com/office/powerpoint/2010/main" val="109378276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spcBef>
        <a:spcPts val="600"/>
      </a:spcBef>
      <a:buClr>
        <a:schemeClr val="accent1"/>
      </a:buClr>
      <a:buSzPct val="90000"/>
      <a:buFont typeface="Wingdings" pitchFamily="2" charset="2"/>
      <a:buChar char="§"/>
      <a:defRPr sz="1200" kern="1200">
        <a:solidFill>
          <a:schemeClr val="tx1"/>
        </a:solidFill>
        <a:latin typeface="+mn-lt"/>
        <a:ea typeface="+mn-ea"/>
        <a:cs typeface="+mn-cs"/>
      </a:defRPr>
    </a:lvl1pPr>
    <a:lvl2pPr marL="361950" indent="-180975" algn="l" defTabSz="914400" rtl="0" eaLnBrk="1" latinLnBrk="0" hangingPunct="1">
      <a:spcBef>
        <a:spcPts val="300"/>
      </a:spcBef>
      <a:buClr>
        <a:schemeClr val="accent1"/>
      </a:buClr>
      <a:buSzPct val="90000"/>
      <a:buFont typeface="Wingdings" pitchFamily="2" charset="2"/>
      <a:buChar char="§"/>
      <a:defRPr sz="1200" kern="1200">
        <a:solidFill>
          <a:schemeClr val="tx1"/>
        </a:solidFill>
        <a:latin typeface="+mn-lt"/>
        <a:ea typeface="+mn-ea"/>
        <a:cs typeface="+mn-cs"/>
      </a:defRPr>
    </a:lvl2pPr>
    <a:lvl3pPr marL="542925" indent="-180975" algn="l" defTabSz="914400" rtl="0" eaLnBrk="1" latinLnBrk="0" hangingPunct="1">
      <a:buClr>
        <a:schemeClr val="accent1"/>
      </a:buClr>
      <a:buSzPct val="90000"/>
      <a:buFont typeface="Wingdings" pitchFamily="2" charset="2"/>
      <a:buChar char="§"/>
      <a:defRPr sz="1200" kern="1200">
        <a:solidFill>
          <a:schemeClr val="tx1"/>
        </a:solidFill>
        <a:latin typeface="+mn-lt"/>
        <a:ea typeface="+mn-ea"/>
        <a:cs typeface="+mn-cs"/>
      </a:defRPr>
    </a:lvl3pPr>
    <a:lvl4pPr marL="712788" indent="-169863" algn="l" defTabSz="914400" rtl="0" eaLnBrk="1" latinLnBrk="0" hangingPunct="1">
      <a:buClr>
        <a:schemeClr val="accent1"/>
      </a:buClr>
      <a:buSzPct val="90000"/>
      <a:buFont typeface="Wingdings" pitchFamily="2" charset="2"/>
      <a:buChar char="§"/>
      <a:defRPr sz="1200" kern="1200">
        <a:solidFill>
          <a:schemeClr val="tx1"/>
        </a:solidFill>
        <a:latin typeface="+mn-lt"/>
        <a:ea typeface="+mn-ea"/>
        <a:cs typeface="+mn-cs"/>
      </a:defRPr>
    </a:lvl4pPr>
    <a:lvl5pPr marL="893763" indent="-180975" algn="l" defTabSz="914400" rtl="0" eaLnBrk="1" latinLnBrk="0" hangingPunct="1">
      <a:buClr>
        <a:schemeClr val="accent1"/>
      </a:buClr>
      <a:buSzPct val="90000"/>
      <a:buFont typeface="Wingdings" pitchFamily="2" charset="2"/>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1</a:t>
            </a:fld>
            <a:endParaRPr lang="de-DE" sz="800"/>
          </a:p>
        </p:txBody>
      </p:sp>
    </p:spTree>
    <p:extLst>
      <p:ext uri="{BB962C8B-B14F-4D97-AF65-F5344CB8AC3E}">
        <p14:creationId xmlns:p14="http://schemas.microsoft.com/office/powerpoint/2010/main" val="4130445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10</a:t>
            </a:fld>
            <a:endParaRPr lang="de-DE" sz="800"/>
          </a:p>
        </p:txBody>
      </p:sp>
    </p:spTree>
    <p:extLst>
      <p:ext uri="{BB962C8B-B14F-4D97-AF65-F5344CB8AC3E}">
        <p14:creationId xmlns:p14="http://schemas.microsoft.com/office/powerpoint/2010/main" val="3723948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11</a:t>
            </a:fld>
            <a:endParaRPr lang="de-DE" sz="800"/>
          </a:p>
        </p:txBody>
      </p:sp>
    </p:spTree>
    <p:extLst>
      <p:ext uri="{BB962C8B-B14F-4D97-AF65-F5344CB8AC3E}">
        <p14:creationId xmlns:p14="http://schemas.microsoft.com/office/powerpoint/2010/main" val="24855546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12</a:t>
            </a:fld>
            <a:endParaRPr lang="de-DE" sz="800"/>
          </a:p>
        </p:txBody>
      </p:sp>
    </p:spTree>
    <p:extLst>
      <p:ext uri="{BB962C8B-B14F-4D97-AF65-F5344CB8AC3E}">
        <p14:creationId xmlns:p14="http://schemas.microsoft.com/office/powerpoint/2010/main" val="1312567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13</a:t>
            </a:fld>
            <a:endParaRPr lang="de-DE" sz="800"/>
          </a:p>
        </p:txBody>
      </p:sp>
    </p:spTree>
    <p:extLst>
      <p:ext uri="{BB962C8B-B14F-4D97-AF65-F5344CB8AC3E}">
        <p14:creationId xmlns:p14="http://schemas.microsoft.com/office/powerpoint/2010/main" val="41850388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14</a:t>
            </a:fld>
            <a:endParaRPr lang="de-DE" sz="800"/>
          </a:p>
        </p:txBody>
      </p:sp>
    </p:spTree>
    <p:extLst>
      <p:ext uri="{BB962C8B-B14F-4D97-AF65-F5344CB8AC3E}">
        <p14:creationId xmlns:p14="http://schemas.microsoft.com/office/powerpoint/2010/main" val="2686322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15</a:t>
            </a:fld>
            <a:endParaRPr lang="de-DE" sz="800"/>
          </a:p>
        </p:txBody>
      </p:sp>
    </p:spTree>
    <p:extLst>
      <p:ext uri="{BB962C8B-B14F-4D97-AF65-F5344CB8AC3E}">
        <p14:creationId xmlns:p14="http://schemas.microsoft.com/office/powerpoint/2010/main" val="2252685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100" dirty="0" smtClean="0">
                <a:solidFill>
                  <a:schemeClr val="tx1">
                    <a:lumMod val="65000"/>
                    <a:lumOff val="35000"/>
                  </a:schemeClr>
                </a:solidFill>
              </a:rPr>
              <a:t>Notizen: </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100" dirty="0" smtClean="0"/>
              <a:t>Über 300.000 ehrenamtliche Prüfer/innen sind für die zuständigen Stellen tätig.</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100" b="0" i="0" u="none" strike="noStrike" kern="1200" baseline="0" dirty="0" smtClean="0">
                <a:solidFill>
                  <a:schemeClr val="tx1"/>
                </a:solidFill>
                <a:latin typeface="+mn-lt"/>
                <a:ea typeface="+mn-ea"/>
                <a:cs typeface="+mn-cs"/>
              </a:rPr>
              <a:t>Praxisprüfungen werden meist bei ausgewählten Betriebe durchgeführt (es existiert hierfür kein eigenes Assessment Center der Kammer…)</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100" b="0" i="0" u="none" strike="noStrike" kern="1200" baseline="0" dirty="0" smtClean="0">
                <a:solidFill>
                  <a:schemeClr val="tx1"/>
                </a:solidFill>
                <a:latin typeface="+mn-lt"/>
                <a:ea typeface="+mn-ea"/>
                <a:cs typeface="+mn-cs"/>
              </a:rPr>
              <a:t>Für bare Auslagen und Zeitversäumnis der Vertreter werden diese entschädigt</a:t>
            </a:r>
          </a:p>
          <a:p>
            <a:pPr marL="1714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1100" dirty="0" smtClean="0">
                <a:solidFill>
                  <a:schemeClr val="tx1">
                    <a:lumMod val="65000"/>
                    <a:lumOff val="35000"/>
                  </a:schemeClr>
                </a:solidFill>
              </a:rPr>
              <a:t>in Prüfungen</a:t>
            </a:r>
            <a:r>
              <a:rPr lang="de-DE" sz="1100" baseline="0" dirty="0" smtClean="0">
                <a:solidFill>
                  <a:schemeClr val="tx1">
                    <a:lumMod val="65000"/>
                    <a:lumOff val="35000"/>
                  </a:schemeClr>
                </a:solidFill>
              </a:rPr>
              <a:t> werden Berufspraxis (Betrieb) und Berufstheorie (Berufsschule) geprüft.</a:t>
            </a:r>
            <a:endParaRPr lang="de-DE" sz="1100" dirty="0" smtClean="0">
              <a:solidFill>
                <a:schemeClr val="tx1">
                  <a:lumMod val="65000"/>
                  <a:lumOff val="35000"/>
                </a:schemeClr>
              </a:solidFill>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DE" sz="1100" dirty="0" smtClean="0">
              <a:solidFill>
                <a:schemeClr val="tx1">
                  <a:lumMod val="65000"/>
                  <a:lumOff val="35000"/>
                </a:schemeClr>
              </a:solidFill>
            </a:endParaRPr>
          </a:p>
          <a:p>
            <a:endParaRPr lang="de-DE" sz="1100" dirty="0"/>
          </a:p>
        </p:txBody>
      </p:sp>
      <p:sp>
        <p:nvSpPr>
          <p:cNvPr id="4" name="Foliennummernplatzhalter 3"/>
          <p:cNvSpPr>
            <a:spLocks noGrp="1"/>
          </p:cNvSpPr>
          <p:nvPr>
            <p:ph type="sldNum" sz="quarter" idx="10"/>
          </p:nvPr>
        </p:nvSpPr>
        <p:spPr/>
        <p:txBody>
          <a:bodyPr/>
          <a:lstStyle/>
          <a:p>
            <a:fld id="{7F00E79B-7A3D-4728-8EAA-1040FFB33322}" type="slidenum">
              <a:rPr lang="de-DE" smtClean="0"/>
              <a:t>16</a:t>
            </a:fld>
            <a:endParaRPr lang="de-DE" dirty="0"/>
          </a:p>
        </p:txBody>
      </p:sp>
    </p:spTree>
    <p:extLst>
      <p:ext uri="{BB962C8B-B14F-4D97-AF65-F5344CB8AC3E}">
        <p14:creationId xmlns:p14="http://schemas.microsoft.com/office/powerpoint/2010/main" val="2257179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r>
              <a:rPr lang="de-DE" b="0" dirty="0" smtClean="0"/>
              <a:t>Die Folie zeigt, dass das Verhältnis Azubi - Ausbildungsstätte/Ausbildungspersonal - Ausbildungsinhalt</a:t>
            </a:r>
            <a:r>
              <a:rPr lang="de-DE" b="0" baseline="0" dirty="0" smtClean="0"/>
              <a:t> durch Standards festgelegt ist.</a:t>
            </a:r>
          </a:p>
          <a:p>
            <a:pPr marL="171450" indent="-171450">
              <a:buFont typeface="Arial" panose="020B0604020202020204" pitchFamily="34" charset="0"/>
              <a:buChar char="•"/>
            </a:pPr>
            <a:r>
              <a:rPr lang="de-DE" b="0" baseline="0" dirty="0" smtClean="0"/>
              <a:t>§§ 14, 27-30 BBiG: Ausbildungsstätte und Ausbildungspersonal</a:t>
            </a:r>
          </a:p>
          <a:p>
            <a:pPr marL="171450" indent="-171450">
              <a:buFont typeface="Arial" panose="020B0604020202020204" pitchFamily="34" charset="0"/>
              <a:buChar char="•"/>
            </a:pPr>
            <a:r>
              <a:rPr lang="de-DE" b="0" baseline="0" dirty="0" smtClean="0"/>
              <a:t>§ 13 BBiG: Auszubildende, Verhalten während der Ausbildung,</a:t>
            </a:r>
          </a:p>
          <a:p>
            <a:pPr marL="171450" indent="-171450">
              <a:buFont typeface="Arial" panose="020B0604020202020204" pitchFamily="34" charset="0"/>
              <a:buChar char="•"/>
            </a:pPr>
            <a:r>
              <a:rPr lang="de-DE" b="0" baseline="0" dirty="0" smtClean="0"/>
              <a:t>Beide Vertragsparteien haben Rechte und Pflichten einander gegenüber.</a:t>
            </a:r>
          </a:p>
          <a:p>
            <a:pPr marL="171450" indent="-171450">
              <a:buFont typeface="Arial" panose="020B0604020202020204" pitchFamily="34" charset="0"/>
              <a:buChar char="•"/>
            </a:pPr>
            <a:r>
              <a:rPr lang="de-DE" b="0" baseline="0" dirty="0" smtClean="0"/>
              <a:t>Beide Parteien sind wiederum auf die Ausbildungsordnung verpflichtet und müssen sich inhaltlich an diese halten.</a:t>
            </a:r>
            <a:endParaRPr lang="de-DE" b="0" dirty="0" smtClean="0"/>
          </a:p>
        </p:txBody>
      </p:sp>
      <p:sp>
        <p:nvSpPr>
          <p:cNvPr id="4" name="Foliennummernplatzhalter 3"/>
          <p:cNvSpPr>
            <a:spLocks noGrp="1"/>
          </p:cNvSpPr>
          <p:nvPr>
            <p:ph type="sldNum" sz="quarter" idx="10"/>
          </p:nvPr>
        </p:nvSpPr>
        <p:spPr/>
        <p:txBody>
          <a:bodyPr/>
          <a:lstStyle/>
          <a:p>
            <a:fld id="{7F00E79B-7A3D-4728-8EAA-1040FFB33322}" type="slidenum">
              <a:rPr lang="de-DE" smtClean="0"/>
              <a:t>17</a:t>
            </a:fld>
            <a:endParaRPr lang="de-DE"/>
          </a:p>
        </p:txBody>
      </p:sp>
    </p:spTree>
    <p:extLst>
      <p:ext uri="{BB962C8B-B14F-4D97-AF65-F5344CB8AC3E}">
        <p14:creationId xmlns:p14="http://schemas.microsoft.com/office/powerpoint/2010/main" val="667956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18</a:t>
            </a:fld>
            <a:endParaRPr lang="de-DE" sz="800"/>
          </a:p>
        </p:txBody>
      </p:sp>
    </p:spTree>
    <p:extLst>
      <p:ext uri="{BB962C8B-B14F-4D97-AF65-F5344CB8AC3E}">
        <p14:creationId xmlns:p14="http://schemas.microsoft.com/office/powerpoint/2010/main" val="169985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19</a:t>
            </a:fld>
            <a:endParaRPr lang="de-DE" sz="800"/>
          </a:p>
        </p:txBody>
      </p:sp>
    </p:spTree>
    <p:extLst>
      <p:ext uri="{BB962C8B-B14F-4D97-AF65-F5344CB8AC3E}">
        <p14:creationId xmlns:p14="http://schemas.microsoft.com/office/powerpoint/2010/main" val="1060386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2</a:t>
            </a:fld>
            <a:endParaRPr lang="de-DE" sz="800"/>
          </a:p>
        </p:txBody>
      </p:sp>
    </p:spTree>
    <p:extLst>
      <p:ext uri="{BB962C8B-B14F-4D97-AF65-F5344CB8AC3E}">
        <p14:creationId xmlns:p14="http://schemas.microsoft.com/office/powerpoint/2010/main" val="468933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20</a:t>
            </a:fld>
            <a:endParaRPr lang="de-DE" sz="800"/>
          </a:p>
        </p:txBody>
      </p:sp>
    </p:spTree>
    <p:extLst>
      <p:ext uri="{BB962C8B-B14F-4D97-AF65-F5344CB8AC3E}">
        <p14:creationId xmlns:p14="http://schemas.microsoft.com/office/powerpoint/2010/main" val="6054970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ltLang="de-DE" sz="1600" b="1" dirty="0">
                <a:latin typeface="Arial" panose="020B0604020202020204" pitchFamily="34" charset="0"/>
                <a:cs typeface="Arial" panose="020B0604020202020204" pitchFamily="34" charset="0"/>
              </a:rPr>
              <a:t>§ 41 a HWO / § 76 BBIG</a:t>
            </a:r>
            <a:br>
              <a:rPr lang="de-DE" altLang="de-DE" sz="1600" b="1" dirty="0">
                <a:latin typeface="Arial" panose="020B0604020202020204" pitchFamily="34" charset="0"/>
                <a:cs typeface="Arial" panose="020B0604020202020204" pitchFamily="34" charset="0"/>
              </a:rPr>
            </a:br>
            <a:r>
              <a:rPr lang="de-DE" altLang="de-DE" sz="1600" b="1" dirty="0">
                <a:latin typeface="Arial" panose="020B0604020202020204" pitchFamily="34" charset="0"/>
                <a:cs typeface="Arial" panose="020B0604020202020204" pitchFamily="34" charset="0"/>
              </a:rPr>
              <a:t>Überwachung, Beratung</a:t>
            </a:r>
          </a:p>
          <a:p>
            <a:pPr lvl="2">
              <a:lnSpc>
                <a:spcPct val="120000"/>
              </a:lnSpc>
              <a:buNone/>
            </a:pPr>
            <a:r>
              <a:rPr lang="de-DE" altLang="de-DE" dirty="0">
                <a:latin typeface="Arial" panose="020B0604020202020204" pitchFamily="34" charset="0"/>
                <a:cs typeface="Arial" panose="020B0604020202020204" pitchFamily="34" charset="0"/>
              </a:rPr>
              <a:t>(1) Die Handwerkskammer/ Zuständige Stelle überwacht die Durchführung</a:t>
            </a:r>
          </a:p>
          <a:p>
            <a:pPr lvl="3">
              <a:lnSpc>
                <a:spcPct val="120000"/>
              </a:lnSpc>
            </a:pPr>
            <a:r>
              <a:rPr lang="de-DE" altLang="de-DE" dirty="0">
                <a:latin typeface="Arial" panose="020B0604020202020204" pitchFamily="34" charset="0"/>
                <a:cs typeface="Arial" panose="020B0604020202020204" pitchFamily="34" charset="0"/>
              </a:rPr>
              <a:t>der Berufsausbildungsvorbereitung,  </a:t>
            </a:r>
          </a:p>
          <a:p>
            <a:pPr lvl="3">
              <a:lnSpc>
                <a:spcPct val="120000"/>
              </a:lnSpc>
            </a:pPr>
            <a:r>
              <a:rPr lang="de-DE" altLang="de-DE" dirty="0">
                <a:latin typeface="Arial" panose="020B0604020202020204" pitchFamily="34" charset="0"/>
                <a:cs typeface="Arial" panose="020B0604020202020204" pitchFamily="34" charset="0"/>
              </a:rPr>
              <a:t>der Berufsausbildung und   </a:t>
            </a:r>
          </a:p>
          <a:p>
            <a:pPr lvl="3">
              <a:lnSpc>
                <a:spcPct val="120000"/>
              </a:lnSpc>
            </a:pPr>
            <a:r>
              <a:rPr lang="de-DE" altLang="de-DE" dirty="0">
                <a:latin typeface="Arial" panose="020B0604020202020204" pitchFamily="34" charset="0"/>
                <a:cs typeface="Arial" panose="020B0604020202020204" pitchFamily="34" charset="0"/>
              </a:rPr>
              <a:t>der beruflichen Umschulung  </a:t>
            </a:r>
          </a:p>
          <a:p>
            <a:pPr lvl="2">
              <a:lnSpc>
                <a:spcPct val="120000"/>
              </a:lnSpc>
              <a:buNone/>
            </a:pPr>
            <a:r>
              <a:rPr lang="de-DE" altLang="de-DE" dirty="0">
                <a:latin typeface="Arial" panose="020B0604020202020204" pitchFamily="34" charset="0"/>
                <a:cs typeface="Arial" panose="020B0604020202020204" pitchFamily="34" charset="0"/>
              </a:rPr>
              <a:t>    und fördert diese durch Beratung der an der Berufsbildung beteiligten Personen. </a:t>
            </a:r>
          </a:p>
          <a:p>
            <a:pPr lvl="2">
              <a:lnSpc>
                <a:spcPct val="120000"/>
              </a:lnSpc>
              <a:buNone/>
            </a:pPr>
            <a:r>
              <a:rPr lang="de-DE" altLang="de-DE" dirty="0">
                <a:latin typeface="Arial" panose="020B0604020202020204" pitchFamily="34" charset="0"/>
                <a:cs typeface="Arial" panose="020B0604020202020204" pitchFamily="34" charset="0"/>
              </a:rPr>
              <a:t>    Sie hat zu diesem Zweck Berater zu bestellen. </a:t>
            </a:r>
          </a:p>
          <a:p>
            <a:r>
              <a:rPr lang="de-DE" sz="1600" b="1" dirty="0">
                <a:latin typeface="Arial" panose="020B0604020202020204" pitchFamily="34" charset="0"/>
                <a:cs typeface="Arial" panose="020B0604020202020204" pitchFamily="34" charset="0"/>
              </a:rPr>
              <a:t>Außer diesen Aufgaben </a:t>
            </a:r>
            <a:r>
              <a:rPr lang="de-DE" sz="1600" dirty="0">
                <a:latin typeface="Arial" panose="020B0604020202020204" pitchFamily="34" charset="0"/>
                <a:cs typeface="Arial" panose="020B0604020202020204" pitchFamily="34" charset="0"/>
              </a:rPr>
              <a:t>regeln die zuständigen Stellen </a:t>
            </a:r>
          </a:p>
          <a:p>
            <a:pPr lvl="1"/>
            <a:r>
              <a:rPr lang="de-DE" dirty="0">
                <a:latin typeface="Arial" panose="020B0604020202020204" pitchFamily="34" charset="0"/>
                <a:cs typeface="Arial" panose="020B0604020202020204" pitchFamily="34" charset="0"/>
              </a:rPr>
              <a:t>die Durchführung der Berufsausbildung nach BBiG, soweit spezielle Vorschriften nicht bestehen (§9 BBiG, § 41 HwO)</a:t>
            </a:r>
          </a:p>
          <a:p>
            <a:pPr lvl="1"/>
            <a:r>
              <a:rPr lang="de-DE" dirty="0">
                <a:latin typeface="Arial" panose="020B0604020202020204" pitchFamily="34" charset="0"/>
                <a:cs typeface="Arial" panose="020B0604020202020204" pitchFamily="34" charset="0"/>
              </a:rPr>
              <a:t>die Überwachung der Eignung von Ausbildungsstätte und Ausbildungspersonal (§27-33 BBiG, § 22-24 HwO)</a:t>
            </a:r>
          </a:p>
          <a:p>
            <a:pPr lvl="1"/>
            <a:r>
              <a:rPr lang="de-DE" dirty="0">
                <a:latin typeface="Arial" panose="020B0604020202020204" pitchFamily="34" charset="0"/>
                <a:cs typeface="Arial" panose="020B0604020202020204" pitchFamily="34" charset="0"/>
              </a:rPr>
              <a:t>die Führung des Verzeichnisses der Berufsausbildungsverhältnisse (§ 34-36 BBiG, § 28-30 HwO)</a:t>
            </a:r>
          </a:p>
          <a:p>
            <a:pPr lvl="1"/>
            <a:r>
              <a:rPr lang="de-DE" dirty="0">
                <a:latin typeface="Arial" panose="020B0604020202020204" pitchFamily="34" charset="0"/>
                <a:cs typeface="Arial" panose="020B0604020202020204" pitchFamily="34" charset="0"/>
              </a:rPr>
              <a:t>das Prüfungswesen (§ 37-50 BBiG, § 31-40 HwO)</a:t>
            </a:r>
          </a:p>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21</a:t>
            </a:fld>
            <a:endParaRPr lang="de-DE" sz="800"/>
          </a:p>
        </p:txBody>
      </p:sp>
    </p:spTree>
    <p:extLst>
      <p:ext uri="{BB962C8B-B14F-4D97-AF65-F5344CB8AC3E}">
        <p14:creationId xmlns:p14="http://schemas.microsoft.com/office/powerpoint/2010/main" val="19131624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lnSpc>
                <a:spcPct val="90000"/>
              </a:lnSpc>
              <a:buFontTx/>
              <a:buChar char="•"/>
            </a:pPr>
            <a:r>
              <a:rPr lang="de-DE" altLang="de-DE" sz="1600" dirty="0" smtClean="0">
                <a:latin typeface="Arial" panose="020B0604020202020204" pitchFamily="34" charset="0"/>
                <a:cs typeface="Arial" panose="020B0604020202020204" pitchFamily="34" charset="0"/>
              </a:rPr>
              <a:t>Rechtsgrundlage: § 77 BBiG</a:t>
            </a:r>
          </a:p>
          <a:p>
            <a:pPr algn="l">
              <a:lnSpc>
                <a:spcPct val="90000"/>
              </a:lnSpc>
              <a:buFontTx/>
              <a:buChar char="•"/>
            </a:pPr>
            <a:r>
              <a:rPr lang="de-DE" altLang="de-DE" sz="1600" dirty="0" smtClean="0">
                <a:latin typeface="Arial" panose="020B0604020202020204" pitchFamily="34" charset="0"/>
                <a:cs typeface="Arial" panose="020B0604020202020204" pitchFamily="34" charset="0"/>
              </a:rPr>
              <a:t>Zusammensetzung:</a:t>
            </a:r>
          </a:p>
          <a:p>
            <a:pPr lvl="1">
              <a:lnSpc>
                <a:spcPct val="90000"/>
              </a:lnSpc>
            </a:pPr>
            <a:r>
              <a:rPr lang="de-DE" altLang="de-DE" sz="1600" dirty="0" smtClean="0">
                <a:latin typeface="Arial" panose="020B0604020202020204" pitchFamily="34" charset="0"/>
                <a:cs typeface="Arial" panose="020B0604020202020204" pitchFamily="34" charset="0"/>
              </a:rPr>
              <a:t>6 Arbeitnehmerbeauftragte (+ 6 Stellvertreter/innen)</a:t>
            </a:r>
          </a:p>
          <a:p>
            <a:pPr lvl="2">
              <a:lnSpc>
                <a:spcPct val="90000"/>
              </a:lnSpc>
            </a:pPr>
            <a:r>
              <a:rPr lang="de-DE" altLang="de-DE" sz="1600" dirty="0" smtClean="0">
                <a:latin typeface="Arial" panose="020B0604020202020204" pitchFamily="34" charset="0"/>
                <a:cs typeface="Arial" panose="020B0604020202020204" pitchFamily="34" charset="0"/>
              </a:rPr>
              <a:t>werden von den Gewerkschaften oder Arbeitnehmervereinigungen vorgeschlagen</a:t>
            </a:r>
          </a:p>
          <a:p>
            <a:pPr lvl="1">
              <a:lnSpc>
                <a:spcPct val="90000"/>
              </a:lnSpc>
            </a:pPr>
            <a:r>
              <a:rPr lang="de-DE" altLang="de-DE" sz="1600" dirty="0" smtClean="0">
                <a:latin typeface="Arial" panose="020B0604020202020204" pitchFamily="34" charset="0"/>
                <a:cs typeface="Arial" panose="020B0604020202020204" pitchFamily="34" charset="0"/>
              </a:rPr>
              <a:t>6 Arbeitgeberbeauftragte (+ 6 Stellvertreter/innen)</a:t>
            </a:r>
          </a:p>
          <a:p>
            <a:pPr lvl="2">
              <a:lnSpc>
                <a:spcPct val="90000"/>
              </a:lnSpc>
            </a:pPr>
            <a:r>
              <a:rPr lang="de-DE" altLang="de-DE" sz="1600" dirty="0" smtClean="0">
                <a:latin typeface="Arial" panose="020B0604020202020204" pitchFamily="34" charset="0"/>
                <a:cs typeface="Arial" panose="020B0604020202020204" pitchFamily="34" charset="0"/>
              </a:rPr>
              <a:t>werden von den zuständigen Stellen (z.B. Kammer) vorgeschlagen</a:t>
            </a:r>
          </a:p>
          <a:p>
            <a:pPr lvl="1">
              <a:lnSpc>
                <a:spcPct val="90000"/>
              </a:lnSpc>
            </a:pPr>
            <a:r>
              <a:rPr lang="de-DE" altLang="de-DE" sz="1600" dirty="0" smtClean="0">
                <a:latin typeface="Arial" panose="020B0604020202020204" pitchFamily="34" charset="0"/>
                <a:cs typeface="Arial" panose="020B0604020202020204" pitchFamily="34" charset="0"/>
              </a:rPr>
              <a:t>6 Lehrer/innen von Berufsbildenden Schulen (+ 6 Stellv.)</a:t>
            </a:r>
          </a:p>
          <a:p>
            <a:pPr lvl="2">
              <a:lnSpc>
                <a:spcPct val="90000"/>
              </a:lnSpc>
            </a:pPr>
            <a:r>
              <a:rPr lang="de-DE" altLang="de-DE" sz="1600" dirty="0" smtClean="0">
                <a:latin typeface="Arial" panose="020B0604020202020204" pitchFamily="34" charset="0"/>
                <a:cs typeface="Arial" panose="020B0604020202020204" pitchFamily="34" charset="0"/>
              </a:rPr>
              <a:t>haben Stimmrecht bei Beschlüssen zu Angelegenheiten, soweit sie sich unmittelbar auf die Organisation der schulischen Berufsausbildung auswirken.</a:t>
            </a:r>
          </a:p>
          <a:p>
            <a:pPr lvl="2">
              <a:lnSpc>
                <a:spcPct val="90000"/>
              </a:lnSpc>
            </a:pPr>
            <a:r>
              <a:rPr lang="de-DE" altLang="de-DE" sz="1600" dirty="0" smtClean="0">
                <a:latin typeface="Arial" panose="020B0604020202020204" pitchFamily="34" charset="0"/>
                <a:cs typeface="Arial" panose="020B0604020202020204" pitchFamily="34" charset="0"/>
              </a:rPr>
              <a:t>werden von der nach Landesrecht zust. Behörde vorgeschlagen</a:t>
            </a:r>
          </a:p>
          <a:p>
            <a:pPr algn="l">
              <a:lnSpc>
                <a:spcPct val="90000"/>
              </a:lnSpc>
              <a:buFontTx/>
              <a:buChar char="•"/>
            </a:pPr>
            <a:r>
              <a:rPr lang="de-DE" altLang="de-DE" sz="1600" dirty="0" smtClean="0">
                <a:latin typeface="Arial" panose="020B0604020202020204" pitchFamily="34" charset="0"/>
                <a:cs typeface="Arial" panose="020B0604020202020204" pitchFamily="34" charset="0"/>
              </a:rPr>
              <a:t>Die Berufung </a:t>
            </a:r>
          </a:p>
          <a:p>
            <a:pPr lvl="1">
              <a:lnSpc>
                <a:spcPct val="90000"/>
              </a:lnSpc>
            </a:pPr>
            <a:r>
              <a:rPr lang="de-DE" altLang="de-DE" sz="1600" dirty="0" smtClean="0">
                <a:latin typeface="Arial" panose="020B0604020202020204" pitchFamily="34" charset="0"/>
                <a:cs typeface="Arial" panose="020B0604020202020204" pitchFamily="34" charset="0"/>
              </a:rPr>
              <a:t>erfolgt durch die zuständige Landesbehörde, nicht durch die Kammern!</a:t>
            </a:r>
          </a:p>
          <a:p>
            <a:pPr lvl="1">
              <a:lnSpc>
                <a:spcPct val="90000"/>
              </a:lnSpc>
            </a:pPr>
            <a:r>
              <a:rPr lang="de-DE" altLang="de-DE" sz="1600" dirty="0" smtClean="0">
                <a:latin typeface="Arial" panose="020B0604020202020204" pitchFamily="34" charset="0"/>
                <a:cs typeface="Arial" panose="020B0604020202020204" pitchFamily="34" charset="0"/>
              </a:rPr>
              <a:t>Macht nicht der DGB! Er hat kein Recht zur Berufung, sondern macht ausschließlich Benennungsvorschläge. Die Berufung folgt in der Regel entsprechend den Benennungsvorschlägen.</a:t>
            </a:r>
          </a:p>
          <a:p>
            <a:pPr lvl="1">
              <a:lnSpc>
                <a:spcPct val="90000"/>
              </a:lnSpc>
            </a:pPr>
            <a:r>
              <a:rPr lang="de-DE" altLang="de-DE" sz="1600" dirty="0" smtClean="0">
                <a:latin typeface="Arial" panose="020B0604020202020204" pitchFamily="34" charset="0"/>
                <a:cs typeface="Arial" panose="020B0604020202020204" pitchFamily="34" charset="0"/>
              </a:rPr>
              <a:t>erfolgt längstens auf vier Jahre</a:t>
            </a:r>
          </a:p>
          <a:p>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22</a:t>
            </a:fld>
            <a:endParaRPr lang="de-DE" sz="800"/>
          </a:p>
        </p:txBody>
      </p:sp>
    </p:spTree>
    <p:extLst>
      <p:ext uri="{BB962C8B-B14F-4D97-AF65-F5344CB8AC3E}">
        <p14:creationId xmlns:p14="http://schemas.microsoft.com/office/powerpoint/2010/main" val="1711677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23</a:t>
            </a:fld>
            <a:endParaRPr lang="de-DE" sz="800"/>
          </a:p>
        </p:txBody>
      </p:sp>
    </p:spTree>
    <p:extLst>
      <p:ext uri="{BB962C8B-B14F-4D97-AF65-F5344CB8AC3E}">
        <p14:creationId xmlns:p14="http://schemas.microsoft.com/office/powerpoint/2010/main" val="34499638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24</a:t>
            </a:fld>
            <a:endParaRPr lang="de-DE" sz="800"/>
          </a:p>
        </p:txBody>
      </p:sp>
    </p:spTree>
    <p:extLst>
      <p:ext uri="{BB962C8B-B14F-4D97-AF65-F5344CB8AC3E}">
        <p14:creationId xmlns:p14="http://schemas.microsoft.com/office/powerpoint/2010/main" val="19802033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84EBE062-2694-4852-85DA-08850F47A598}" type="slidenum">
              <a:rPr lang="de-DE" sz="800" smtClean="0"/>
              <a:t>25</a:t>
            </a:fld>
            <a:endParaRPr lang="de-DE" sz="800"/>
          </a:p>
        </p:txBody>
      </p:sp>
    </p:spTree>
    <p:extLst>
      <p:ext uri="{BB962C8B-B14F-4D97-AF65-F5344CB8AC3E}">
        <p14:creationId xmlns:p14="http://schemas.microsoft.com/office/powerpoint/2010/main" val="4023217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3</a:t>
            </a:fld>
            <a:endParaRPr lang="de-DE" sz="800"/>
          </a:p>
        </p:txBody>
      </p:sp>
    </p:spTree>
    <p:extLst>
      <p:ext uri="{BB962C8B-B14F-4D97-AF65-F5344CB8AC3E}">
        <p14:creationId xmlns:p14="http://schemas.microsoft.com/office/powerpoint/2010/main" val="2523530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4</a:t>
            </a:fld>
            <a:endParaRPr lang="de-DE" sz="800"/>
          </a:p>
        </p:txBody>
      </p:sp>
    </p:spTree>
    <p:extLst>
      <p:ext uri="{BB962C8B-B14F-4D97-AF65-F5344CB8AC3E}">
        <p14:creationId xmlns:p14="http://schemas.microsoft.com/office/powerpoint/2010/main" val="1474625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5</a:t>
            </a:fld>
            <a:endParaRPr lang="de-DE" sz="800"/>
          </a:p>
        </p:txBody>
      </p:sp>
    </p:spTree>
    <p:extLst>
      <p:ext uri="{BB962C8B-B14F-4D97-AF65-F5344CB8AC3E}">
        <p14:creationId xmlns:p14="http://schemas.microsoft.com/office/powerpoint/2010/main" val="4236515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6</a:t>
            </a:fld>
            <a:endParaRPr lang="de-DE" sz="800"/>
          </a:p>
        </p:txBody>
      </p:sp>
    </p:spTree>
    <p:extLst>
      <p:ext uri="{BB962C8B-B14F-4D97-AF65-F5344CB8AC3E}">
        <p14:creationId xmlns:p14="http://schemas.microsoft.com/office/powerpoint/2010/main" val="3945029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7</a:t>
            </a:fld>
            <a:endParaRPr lang="de-DE" sz="800"/>
          </a:p>
        </p:txBody>
      </p:sp>
    </p:spTree>
    <p:extLst>
      <p:ext uri="{BB962C8B-B14F-4D97-AF65-F5344CB8AC3E}">
        <p14:creationId xmlns:p14="http://schemas.microsoft.com/office/powerpoint/2010/main" val="2722213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8</a:t>
            </a:fld>
            <a:endParaRPr lang="de-DE" sz="800"/>
          </a:p>
        </p:txBody>
      </p:sp>
    </p:spTree>
    <p:extLst>
      <p:ext uri="{BB962C8B-B14F-4D97-AF65-F5344CB8AC3E}">
        <p14:creationId xmlns:p14="http://schemas.microsoft.com/office/powerpoint/2010/main" val="964769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Beruf</a:t>
            </a:r>
          </a:p>
          <a:p>
            <a:pPr lvl="1"/>
            <a:r>
              <a:rPr lang="de-DE" dirty="0" smtClean="0"/>
              <a:t>Umgangssprachlich</a:t>
            </a:r>
          </a:p>
          <a:p>
            <a:pPr lvl="1"/>
            <a:r>
              <a:rPr lang="de-DE" dirty="0" smtClean="0"/>
              <a:t>Bundesverfassungsgericht</a:t>
            </a:r>
          </a:p>
          <a:p>
            <a:pPr lvl="1"/>
            <a:r>
              <a:rPr lang="de-DE" dirty="0" smtClean="0"/>
              <a:t>BA</a:t>
            </a:r>
          </a:p>
          <a:p>
            <a:pPr lvl="1"/>
            <a:r>
              <a:rPr lang="de-DE" dirty="0" err="1" smtClean="0"/>
              <a:t>Beruflichkeit</a:t>
            </a:r>
            <a:r>
              <a:rPr lang="de-DE" dirty="0" smtClean="0"/>
              <a:t> – gewerkschaftliches Verständnis von Beruf</a:t>
            </a:r>
          </a:p>
          <a:p>
            <a:pPr lvl="1"/>
            <a:endParaRPr lang="de-DE" dirty="0"/>
          </a:p>
          <a:p>
            <a:r>
              <a:rPr lang="de-DE" dirty="0" smtClean="0"/>
              <a:t>Berufsbildung</a:t>
            </a:r>
          </a:p>
          <a:p>
            <a:pPr lvl="1"/>
            <a:r>
              <a:rPr lang="de-DE" dirty="0" smtClean="0"/>
              <a:t>Berufsbildungsgesetz – berufliche Handlungsfähigkeit</a:t>
            </a:r>
          </a:p>
          <a:p>
            <a:pPr lvl="1"/>
            <a:r>
              <a:rPr lang="de-DE" dirty="0" smtClean="0"/>
              <a:t>Bundessozialgericht</a:t>
            </a:r>
          </a:p>
          <a:p>
            <a:pPr lvl="1"/>
            <a:r>
              <a:rPr lang="de-DE" dirty="0" smtClean="0"/>
              <a:t>Bundesarbeitsgericht</a:t>
            </a:r>
          </a:p>
          <a:p>
            <a:pPr lvl="1"/>
            <a:r>
              <a:rPr lang="de-DE" dirty="0" smtClean="0"/>
              <a:t>Betriebsverfassungsgesetz</a:t>
            </a:r>
          </a:p>
          <a:p>
            <a:pPr lvl="1"/>
            <a:r>
              <a:rPr lang="de-DE" dirty="0" smtClean="0"/>
              <a:t>KSchG, BEEG, </a:t>
            </a:r>
            <a:r>
              <a:rPr lang="de-DE" dirty="0" err="1" smtClean="0"/>
              <a:t>TzBfG</a:t>
            </a:r>
            <a:endParaRPr lang="de-DE" dirty="0" smtClean="0"/>
          </a:p>
          <a:p>
            <a:pPr lvl="1"/>
            <a:r>
              <a:rPr lang="de-DE" dirty="0" smtClean="0"/>
              <a:t>ArbGG</a:t>
            </a:r>
          </a:p>
          <a:p>
            <a:pPr lvl="1"/>
            <a:endParaRPr lang="de-DE" dirty="0" smtClean="0"/>
          </a:p>
          <a:p>
            <a:r>
              <a:rPr lang="de-DE" dirty="0" smtClean="0"/>
              <a:t>Unterscheidung zwischen Berufsausbildungsvorbereitung, Berufsausbildung, Beruflicher Fortbildung und Umschulung</a:t>
            </a:r>
            <a:endParaRPr lang="de-DE" dirty="0"/>
          </a:p>
        </p:txBody>
      </p:sp>
      <p:sp>
        <p:nvSpPr>
          <p:cNvPr id="4" name="Foliennummernplatzhalter 3"/>
          <p:cNvSpPr>
            <a:spLocks noGrp="1"/>
          </p:cNvSpPr>
          <p:nvPr>
            <p:ph type="sldNum" sz="quarter" idx="10"/>
          </p:nvPr>
        </p:nvSpPr>
        <p:spPr/>
        <p:txBody>
          <a:bodyPr/>
          <a:lstStyle/>
          <a:p>
            <a:fld id="{84EBE062-2694-4852-85DA-08850F47A598}" type="slidenum">
              <a:rPr lang="de-DE" sz="800" smtClean="0"/>
              <a:t>9</a:t>
            </a:fld>
            <a:endParaRPr lang="de-DE" sz="800"/>
          </a:p>
        </p:txBody>
      </p:sp>
    </p:spTree>
    <p:extLst>
      <p:ext uri="{BB962C8B-B14F-4D97-AF65-F5344CB8AC3E}">
        <p14:creationId xmlns:p14="http://schemas.microsoft.com/office/powerpoint/2010/main" val="3642367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67544" y="2348880"/>
            <a:ext cx="7776344" cy="1311530"/>
          </a:xfrm>
        </p:spPr>
        <p:txBody>
          <a:bodyPr/>
          <a:lstStyle>
            <a:lvl1pPr>
              <a:defRPr sz="4400" b="0">
                <a:solidFill>
                  <a:schemeClr val="tx1"/>
                </a:solidFill>
              </a:defRPr>
            </a:lvl1pPr>
          </a:lstStyle>
          <a:p>
            <a:r>
              <a:rPr lang="de-DE" smtClean="0"/>
              <a:t>Titel der Präsentation</a:t>
            </a:r>
            <a:endParaRPr lang="de-DE"/>
          </a:p>
        </p:txBody>
      </p:sp>
      <p:sp>
        <p:nvSpPr>
          <p:cNvPr id="3" name="Untertitel 2"/>
          <p:cNvSpPr>
            <a:spLocks noGrp="1"/>
          </p:cNvSpPr>
          <p:nvPr>
            <p:ph type="subTitle" idx="1" hasCustomPrompt="1"/>
          </p:nvPr>
        </p:nvSpPr>
        <p:spPr>
          <a:xfrm>
            <a:off x="467544" y="3664567"/>
            <a:ext cx="7776344" cy="504056"/>
          </a:xfrm>
          <a:prstGeom prst="rect">
            <a:avLst/>
          </a:prstGeo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Anlass, Ort und Datum</a:t>
            </a:r>
            <a:endParaRPr lang="de-DE"/>
          </a:p>
        </p:txBody>
      </p:sp>
      <p:sp>
        <p:nvSpPr>
          <p:cNvPr id="11" name="Textplatzhalter 10"/>
          <p:cNvSpPr>
            <a:spLocks noGrp="1"/>
          </p:cNvSpPr>
          <p:nvPr>
            <p:ph type="body" sz="quarter" idx="13" hasCustomPrompt="1"/>
          </p:nvPr>
        </p:nvSpPr>
        <p:spPr>
          <a:xfrm>
            <a:off x="467544" y="332656"/>
            <a:ext cx="6138380" cy="1016760"/>
          </a:xfrm>
          <a:prstGeom prst="rect">
            <a:avLst/>
          </a:prstGeom>
        </p:spPr>
        <p:txBody>
          <a:bodyPr lIns="0" tIns="46800" rIns="0" bIns="46800" anchor="b">
            <a:normAutofit/>
          </a:bodyPr>
          <a:lstStyle>
            <a:lvl1pPr marL="0" indent="0">
              <a:buNone/>
              <a:defRPr sz="3600">
                <a:solidFill>
                  <a:schemeClr val="bg1"/>
                </a:solidFill>
              </a:defRPr>
            </a:lvl1pPr>
          </a:lstStyle>
          <a:p>
            <a:pPr lvl="0"/>
            <a:r>
              <a:rPr lang="de-DE" smtClean="0"/>
              <a:t>Thema oder Anlass</a:t>
            </a:r>
            <a:endParaRPr lang="de-DE"/>
          </a:p>
        </p:txBody>
      </p:sp>
    </p:spTree>
    <p:extLst>
      <p:ext uri="{BB962C8B-B14F-4D97-AF65-F5344CB8AC3E}">
        <p14:creationId xmlns:p14="http://schemas.microsoft.com/office/powerpoint/2010/main" val="32212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Fußzeilenplatzhalter 5"/>
          <p:cNvSpPr>
            <a:spLocks noGrp="1"/>
          </p:cNvSpPr>
          <p:nvPr>
            <p:ph type="ftr" sz="quarter" idx="10"/>
          </p:nvPr>
        </p:nvSpPr>
        <p:spPr/>
        <p:txBody>
          <a:bodyPr/>
          <a:lstStyle/>
          <a:p>
            <a:r>
              <a:rPr lang="de-DE" smtClean="0"/>
              <a:t>Thema, Bereich, Autor, Version, Datum</a:t>
            </a:r>
            <a:endParaRPr lang="de-DE"/>
          </a:p>
        </p:txBody>
      </p:sp>
      <p:sp>
        <p:nvSpPr>
          <p:cNvPr id="7" name="Foliennummernplatzhalter 6"/>
          <p:cNvSpPr>
            <a:spLocks noGrp="1"/>
          </p:cNvSpPr>
          <p:nvPr>
            <p:ph type="sldNum" sz="quarter" idx="11"/>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1841392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bschluss">
    <p:spTree>
      <p:nvGrpSpPr>
        <p:cNvPr id="1" name=""/>
        <p:cNvGrpSpPr/>
        <p:nvPr/>
      </p:nvGrpSpPr>
      <p:grpSpPr>
        <a:xfrm>
          <a:off x="0" y="0"/>
          <a:ext cx="0" cy="0"/>
          <a:chOff x="0" y="0"/>
          <a:chExt cx="0" cy="0"/>
        </a:xfrm>
      </p:grpSpPr>
      <p:sp>
        <p:nvSpPr>
          <p:cNvPr id="6" name="Textfeld 5"/>
          <p:cNvSpPr txBox="1"/>
          <p:nvPr userDrawn="1"/>
        </p:nvSpPr>
        <p:spPr>
          <a:xfrm>
            <a:off x="3117512" y="5607204"/>
            <a:ext cx="884702" cy="646331"/>
          </a:xfrm>
          <a:prstGeom prst="rect">
            <a:avLst/>
          </a:prstGeom>
          <a:noFill/>
        </p:spPr>
        <p:txBody>
          <a:bodyPr wrap="square" lIns="0" rIns="0" rtlCol="0">
            <a:spAutoFit/>
          </a:bodyPr>
          <a:lstStyle/>
          <a:p>
            <a:pPr>
              <a:spcBef>
                <a:spcPts val="600"/>
              </a:spcBef>
              <a:tabLst>
                <a:tab pos="449263" algn="l"/>
              </a:tabLst>
            </a:pPr>
            <a:r>
              <a:rPr lang="de-DE" sz="1200" smtClean="0">
                <a:ea typeface="Meiryo" pitchFamily="34" charset="-128"/>
                <a:cs typeface="Meiryo" pitchFamily="34" charset="-128"/>
              </a:rPr>
              <a:t>Telefon 	(+49)</a:t>
            </a:r>
          </a:p>
          <a:p>
            <a:pPr>
              <a:tabLst>
                <a:tab pos="449263" algn="l"/>
              </a:tabLst>
            </a:pPr>
            <a:r>
              <a:rPr lang="de-DE" sz="1200" smtClean="0">
                <a:ea typeface="Meiryo" pitchFamily="34" charset="-128"/>
                <a:cs typeface="Meiryo" pitchFamily="34" charset="-128"/>
              </a:rPr>
              <a:t>Mobil	(+49) </a:t>
            </a:r>
          </a:p>
          <a:p>
            <a:pPr>
              <a:tabLst>
                <a:tab pos="449263" algn="l"/>
              </a:tabLst>
            </a:pPr>
            <a:r>
              <a:rPr lang="de-DE" sz="1200" smtClean="0">
                <a:ea typeface="Meiryo" pitchFamily="34" charset="-128"/>
                <a:cs typeface="Meiryo" pitchFamily="34" charset="-128"/>
              </a:rPr>
              <a:t>E-Mail	</a:t>
            </a:r>
          </a:p>
        </p:txBody>
      </p:sp>
      <p:sp>
        <p:nvSpPr>
          <p:cNvPr id="7" name="Textplatzhalter 6"/>
          <p:cNvSpPr>
            <a:spLocks noGrp="1"/>
          </p:cNvSpPr>
          <p:nvPr>
            <p:ph type="body" sz="quarter" idx="12" hasCustomPrompt="1"/>
          </p:nvPr>
        </p:nvSpPr>
        <p:spPr>
          <a:xfrm>
            <a:off x="467544" y="4634827"/>
            <a:ext cx="2304628" cy="288000"/>
          </a:xfrm>
        </p:spPr>
        <p:txBody>
          <a:bodyPr lIns="0" tIns="0" rIns="0" bIns="0">
            <a:normAutofit/>
          </a:bodyPr>
          <a:lstStyle>
            <a:lvl1pPr marL="0" indent="0">
              <a:buNone/>
              <a:defRPr sz="1400" b="1"/>
            </a:lvl1pPr>
          </a:lstStyle>
          <a:p>
            <a:pPr lvl="0"/>
            <a:r>
              <a:rPr lang="de-DE" smtClean="0"/>
              <a:t>Name</a:t>
            </a:r>
            <a:endParaRPr lang="de-DE"/>
          </a:p>
        </p:txBody>
      </p:sp>
      <p:sp>
        <p:nvSpPr>
          <p:cNvPr id="10" name="Textplatzhalter 6"/>
          <p:cNvSpPr>
            <a:spLocks noGrp="1"/>
          </p:cNvSpPr>
          <p:nvPr>
            <p:ph type="body" sz="quarter" idx="13" hasCustomPrompt="1"/>
          </p:nvPr>
        </p:nvSpPr>
        <p:spPr>
          <a:xfrm>
            <a:off x="3490663" y="4634827"/>
            <a:ext cx="2588394" cy="252000"/>
          </a:xfrm>
        </p:spPr>
        <p:txBody>
          <a:bodyPr lIns="0" tIns="0" rIns="0" bIns="0">
            <a:normAutofit/>
          </a:bodyPr>
          <a:lstStyle>
            <a:lvl1pPr marL="0" indent="0">
              <a:buNone/>
              <a:defRPr sz="1400" b="1"/>
            </a:lvl1pPr>
          </a:lstStyle>
          <a:p>
            <a:pPr lvl="0"/>
            <a:r>
              <a:rPr lang="de-DE" smtClean="0"/>
              <a:t>Organisationsbezeichnung</a:t>
            </a:r>
            <a:endParaRPr lang="de-DE"/>
          </a:p>
        </p:txBody>
      </p:sp>
      <p:sp>
        <p:nvSpPr>
          <p:cNvPr id="11" name="Textplatzhalter 6"/>
          <p:cNvSpPr>
            <a:spLocks noGrp="1"/>
          </p:cNvSpPr>
          <p:nvPr>
            <p:ph type="body" sz="quarter" idx="14" hasCustomPrompt="1"/>
          </p:nvPr>
        </p:nvSpPr>
        <p:spPr>
          <a:xfrm>
            <a:off x="3117512" y="4922858"/>
            <a:ext cx="2961545" cy="216000"/>
          </a:xfrm>
        </p:spPr>
        <p:txBody>
          <a:bodyPr lIns="0" tIns="0" rIns="0" bIns="0">
            <a:normAutofit/>
          </a:bodyPr>
          <a:lstStyle>
            <a:lvl1pPr marL="0" indent="0">
              <a:buNone/>
              <a:defRPr sz="1400" b="0"/>
            </a:lvl1pPr>
          </a:lstStyle>
          <a:p>
            <a:pPr lvl="0"/>
            <a:r>
              <a:rPr lang="de-DE" smtClean="0"/>
              <a:t>Abteilung</a:t>
            </a:r>
            <a:endParaRPr lang="de-DE"/>
          </a:p>
        </p:txBody>
      </p:sp>
      <p:sp>
        <p:nvSpPr>
          <p:cNvPr id="12" name="Textplatzhalter 6"/>
          <p:cNvSpPr>
            <a:spLocks noGrp="1"/>
          </p:cNvSpPr>
          <p:nvPr>
            <p:ph type="body" sz="quarter" idx="15" hasCustomPrompt="1"/>
          </p:nvPr>
        </p:nvSpPr>
        <p:spPr>
          <a:xfrm>
            <a:off x="3117511" y="5210890"/>
            <a:ext cx="2961545" cy="180000"/>
          </a:xfrm>
        </p:spPr>
        <p:txBody>
          <a:bodyPr lIns="0" tIns="0" rIns="0" bIns="0">
            <a:normAutofit/>
          </a:bodyPr>
          <a:lstStyle>
            <a:lvl1pPr marL="0" indent="0">
              <a:buNone/>
              <a:defRPr sz="1200" b="0"/>
            </a:lvl1pPr>
          </a:lstStyle>
          <a:p>
            <a:pPr lvl="0"/>
            <a:r>
              <a:rPr lang="de-DE" smtClean="0"/>
              <a:t>Straße</a:t>
            </a:r>
            <a:endParaRPr lang="de-DE"/>
          </a:p>
        </p:txBody>
      </p:sp>
      <p:sp>
        <p:nvSpPr>
          <p:cNvPr id="13" name="Textplatzhalter 6"/>
          <p:cNvSpPr>
            <a:spLocks noGrp="1"/>
          </p:cNvSpPr>
          <p:nvPr>
            <p:ph type="body" sz="quarter" idx="16" hasCustomPrompt="1"/>
          </p:nvPr>
        </p:nvSpPr>
        <p:spPr>
          <a:xfrm>
            <a:off x="3117511" y="5396958"/>
            <a:ext cx="2961545" cy="180000"/>
          </a:xfrm>
        </p:spPr>
        <p:txBody>
          <a:bodyPr lIns="0" tIns="0" rIns="0" bIns="0">
            <a:normAutofit/>
          </a:bodyPr>
          <a:lstStyle>
            <a:lvl1pPr marL="0" indent="0">
              <a:buNone/>
              <a:defRPr sz="1200" b="0"/>
            </a:lvl1pPr>
          </a:lstStyle>
          <a:p>
            <a:pPr lvl="0"/>
            <a:r>
              <a:rPr lang="de-DE" smtClean="0"/>
              <a:t>PLZ/Ort</a:t>
            </a:r>
            <a:endParaRPr lang="de-DE"/>
          </a:p>
        </p:txBody>
      </p:sp>
      <p:sp>
        <p:nvSpPr>
          <p:cNvPr id="14" name="Textplatzhalter 6"/>
          <p:cNvSpPr>
            <a:spLocks noGrp="1"/>
          </p:cNvSpPr>
          <p:nvPr>
            <p:ph type="body" sz="quarter" idx="17" hasCustomPrompt="1"/>
          </p:nvPr>
        </p:nvSpPr>
        <p:spPr>
          <a:xfrm>
            <a:off x="3907721" y="5655376"/>
            <a:ext cx="2171336" cy="180000"/>
          </a:xfrm>
        </p:spPr>
        <p:txBody>
          <a:bodyPr lIns="0" tIns="0" rIns="0" bIns="0">
            <a:normAutofit/>
          </a:bodyPr>
          <a:lstStyle>
            <a:lvl1pPr marL="0" indent="0">
              <a:buNone/>
              <a:defRPr sz="1200" b="0"/>
            </a:lvl1pPr>
          </a:lstStyle>
          <a:p>
            <a:pPr lvl="0"/>
            <a:r>
              <a:rPr lang="de-DE" smtClean="0"/>
              <a:t>000-00000-000</a:t>
            </a:r>
            <a:endParaRPr lang="de-DE"/>
          </a:p>
        </p:txBody>
      </p:sp>
      <p:sp>
        <p:nvSpPr>
          <p:cNvPr id="15" name="Textplatzhalter 6"/>
          <p:cNvSpPr>
            <a:spLocks noGrp="1"/>
          </p:cNvSpPr>
          <p:nvPr>
            <p:ph type="body" sz="quarter" idx="18" hasCustomPrompt="1"/>
          </p:nvPr>
        </p:nvSpPr>
        <p:spPr>
          <a:xfrm>
            <a:off x="3907721" y="5837968"/>
            <a:ext cx="2171336" cy="180000"/>
          </a:xfrm>
        </p:spPr>
        <p:txBody>
          <a:bodyPr lIns="0" tIns="0" rIns="0" bIns="0">
            <a:normAutofit/>
          </a:bodyPr>
          <a:lstStyle>
            <a:lvl1pPr marL="0" indent="0">
              <a:buNone/>
              <a:defRPr sz="1200" b="0"/>
            </a:lvl1pPr>
          </a:lstStyle>
          <a:p>
            <a:pPr lvl="0"/>
            <a:r>
              <a:rPr lang="de-DE" smtClean="0"/>
              <a:t>0000-0000000</a:t>
            </a:r>
            <a:endParaRPr lang="de-DE"/>
          </a:p>
        </p:txBody>
      </p:sp>
      <p:sp>
        <p:nvSpPr>
          <p:cNvPr id="16" name="Textfeld 15"/>
          <p:cNvSpPr txBox="1"/>
          <p:nvPr userDrawn="1"/>
        </p:nvSpPr>
        <p:spPr>
          <a:xfrm>
            <a:off x="3117512" y="4634827"/>
            <a:ext cx="432048" cy="215444"/>
          </a:xfrm>
          <a:prstGeom prst="rect">
            <a:avLst/>
          </a:prstGeom>
          <a:noFill/>
        </p:spPr>
        <p:txBody>
          <a:bodyPr wrap="square" lIns="0" tIns="0" rIns="0" bIns="0" rtlCol="0">
            <a:spAutoFit/>
          </a:bodyPr>
          <a:lstStyle/>
          <a:p>
            <a:r>
              <a:rPr lang="de-DE" sz="1400" b="1" smtClean="0">
                <a:solidFill>
                  <a:schemeClr val="tx1"/>
                </a:solidFill>
                <a:ea typeface="Meiryo" pitchFamily="34" charset="-128"/>
                <a:cs typeface="Meiryo" pitchFamily="34" charset="-128"/>
              </a:rPr>
              <a:t>DGB</a:t>
            </a:r>
          </a:p>
        </p:txBody>
      </p:sp>
      <p:sp>
        <p:nvSpPr>
          <p:cNvPr id="17" name="Textplatzhalter 6"/>
          <p:cNvSpPr>
            <a:spLocks noGrp="1"/>
          </p:cNvSpPr>
          <p:nvPr>
            <p:ph type="body" sz="quarter" idx="19" hasCustomPrompt="1"/>
          </p:nvPr>
        </p:nvSpPr>
        <p:spPr>
          <a:xfrm>
            <a:off x="3570166" y="6018898"/>
            <a:ext cx="2508891" cy="180000"/>
          </a:xfrm>
        </p:spPr>
        <p:txBody>
          <a:bodyPr lIns="0" tIns="0" rIns="0" bIns="0">
            <a:normAutofit/>
          </a:bodyPr>
          <a:lstStyle>
            <a:lvl1pPr marL="0" indent="0">
              <a:buNone/>
              <a:defRPr sz="1200" b="0"/>
            </a:lvl1pPr>
          </a:lstStyle>
          <a:p>
            <a:pPr lvl="0"/>
            <a:r>
              <a:rPr lang="de-DE" smtClean="0"/>
              <a:t>vorname.name@dgb.de</a:t>
            </a:r>
            <a:endParaRPr lang="de-DE"/>
          </a:p>
        </p:txBody>
      </p:sp>
    </p:spTree>
    <p:extLst>
      <p:ext uri="{BB962C8B-B14F-4D97-AF65-F5344CB8AC3E}">
        <p14:creationId xmlns:p14="http://schemas.microsoft.com/office/powerpoint/2010/main" val="389372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smtClean="0"/>
              <a:t>Agenda</a:t>
            </a:r>
            <a:endParaRPr lang="de-DE"/>
          </a:p>
        </p:txBody>
      </p:sp>
      <p:sp>
        <p:nvSpPr>
          <p:cNvPr id="4" name="Foliennummernplatzhalter 3"/>
          <p:cNvSpPr>
            <a:spLocks noGrp="1"/>
          </p:cNvSpPr>
          <p:nvPr>
            <p:ph type="sldNum" sz="quarter" idx="11"/>
          </p:nvPr>
        </p:nvSpPr>
        <p:spPr/>
        <p:txBody>
          <a:bodyPr/>
          <a:lstStyle/>
          <a:p>
            <a:fld id="{AFD614E4-375A-4EDC-BFFF-A8EED9A9DFC6}" type="slidenum">
              <a:rPr lang="de-DE" smtClean="0"/>
              <a:pPr/>
              <a:t>‹Nr.›</a:t>
            </a:fld>
            <a:endParaRPr lang="de-DE"/>
          </a:p>
        </p:txBody>
      </p:sp>
      <p:sp>
        <p:nvSpPr>
          <p:cNvPr id="3" name="Fußzeilenplatzhalter 2"/>
          <p:cNvSpPr>
            <a:spLocks noGrp="1"/>
          </p:cNvSpPr>
          <p:nvPr>
            <p:ph type="ftr" sz="quarter" idx="12"/>
          </p:nvPr>
        </p:nvSpPr>
        <p:spPr/>
        <p:txBody>
          <a:bodyPr/>
          <a:lstStyle/>
          <a:p>
            <a:r>
              <a:rPr lang="de-DE" smtClean="0"/>
              <a:t>Thema, Bereich, Autor, Version, Datum</a:t>
            </a:r>
            <a:endParaRPr lang="de-DE"/>
          </a:p>
        </p:txBody>
      </p:sp>
      <p:sp>
        <p:nvSpPr>
          <p:cNvPr id="6" name="Tabellenplatzhalter 5"/>
          <p:cNvSpPr>
            <a:spLocks noGrp="1"/>
          </p:cNvSpPr>
          <p:nvPr>
            <p:ph type="tbl" sz="quarter" idx="13"/>
          </p:nvPr>
        </p:nvSpPr>
        <p:spPr/>
        <p:txBody>
          <a:bodyPr/>
          <a:lstStyle/>
          <a:p>
            <a:r>
              <a:rPr lang="de-DE" smtClean="0"/>
              <a:t>Tabelle durch Klicken auf Symbol hinzufügen</a:t>
            </a:r>
            <a:endParaRPr lang="de-DE"/>
          </a:p>
        </p:txBody>
      </p:sp>
    </p:spTree>
    <p:extLst>
      <p:ext uri="{BB962C8B-B14F-4D97-AF65-F5344CB8AC3E}">
        <p14:creationId xmlns:p14="http://schemas.microsoft.com/office/powerpoint/2010/main" val="3686259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7" name="Titel 6"/>
          <p:cNvSpPr>
            <a:spLocks noGrp="1"/>
          </p:cNvSpPr>
          <p:nvPr>
            <p:ph type="title" hasCustomPrompt="1"/>
          </p:nvPr>
        </p:nvSpPr>
        <p:spPr/>
        <p:txBody>
          <a:bodyPr/>
          <a:lstStyle/>
          <a:p>
            <a:r>
              <a:rPr lang="de-DE" smtClean="0"/>
              <a:t>Überschrift (einzeilig)</a:t>
            </a:r>
            <a:endParaRPr lang="de-DE"/>
          </a:p>
        </p:txBody>
      </p:sp>
      <p:sp>
        <p:nvSpPr>
          <p:cNvPr id="15" name="Inhaltsplatzhalter 14"/>
          <p:cNvSpPr>
            <a:spLocks noGrp="1"/>
          </p:cNvSpPr>
          <p:nvPr>
            <p:ph sz="quarter" idx="19"/>
          </p:nvPr>
        </p:nvSpPr>
        <p:spPr>
          <a:xfrm>
            <a:off x="468313" y="1844675"/>
            <a:ext cx="7775575" cy="43211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6" name="Fußzeilenplatzhalter 15"/>
          <p:cNvSpPr>
            <a:spLocks noGrp="1"/>
          </p:cNvSpPr>
          <p:nvPr>
            <p:ph type="ftr" sz="quarter" idx="20"/>
          </p:nvPr>
        </p:nvSpPr>
        <p:spPr/>
        <p:txBody>
          <a:bodyPr/>
          <a:lstStyle/>
          <a:p>
            <a:r>
              <a:rPr lang="de-DE" smtClean="0"/>
              <a:t>Thema, Bereich, Autor, Version, Datum</a:t>
            </a:r>
            <a:endParaRPr lang="de-DE"/>
          </a:p>
        </p:txBody>
      </p:sp>
      <p:sp>
        <p:nvSpPr>
          <p:cNvPr id="17" name="Foliennummernplatzhalter 16"/>
          <p:cNvSpPr>
            <a:spLocks noGrp="1"/>
          </p:cNvSpPr>
          <p:nvPr>
            <p:ph type="sldNum" sz="quarter" idx="21"/>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271633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67544" y="4432752"/>
            <a:ext cx="7776344" cy="1362075"/>
          </a:xfrm>
        </p:spPr>
        <p:txBody>
          <a:bodyPr tIns="72000" bIns="0" anchor="t"/>
          <a:lstStyle>
            <a:lvl1pPr algn="l">
              <a:defRPr sz="3600" b="1" cap="none" baseline="0">
                <a:solidFill>
                  <a:schemeClr val="tx1"/>
                </a:solidFill>
              </a:defRPr>
            </a:lvl1pPr>
          </a:lstStyle>
          <a:p>
            <a:r>
              <a:rPr lang="de-DE" smtClean="0"/>
              <a:t>Abschnittsfolie/Zwischentitel</a:t>
            </a:r>
            <a:endParaRPr lang="de-DE"/>
          </a:p>
        </p:txBody>
      </p:sp>
      <p:sp>
        <p:nvSpPr>
          <p:cNvPr id="3" name="Textplatzhalter 2"/>
          <p:cNvSpPr>
            <a:spLocks noGrp="1"/>
          </p:cNvSpPr>
          <p:nvPr>
            <p:ph type="body" idx="1"/>
          </p:nvPr>
        </p:nvSpPr>
        <p:spPr>
          <a:xfrm>
            <a:off x="467544" y="2924944"/>
            <a:ext cx="7776344" cy="1500187"/>
          </a:xfrm>
          <a:prstGeom prst="rect">
            <a:avLst/>
          </a:prstGeom>
        </p:spPr>
        <p:txBody>
          <a:bodyPr lIns="0" tIns="0" rIns="0"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10" name="Fußzeilenplatzhalter 9"/>
          <p:cNvSpPr>
            <a:spLocks noGrp="1"/>
          </p:cNvSpPr>
          <p:nvPr>
            <p:ph type="ftr" sz="quarter" idx="10"/>
          </p:nvPr>
        </p:nvSpPr>
        <p:spPr/>
        <p:txBody>
          <a:bodyPr/>
          <a:lstStyle/>
          <a:p>
            <a:r>
              <a:rPr lang="de-DE" smtClean="0"/>
              <a:t>Thema, Bereich, Autor, Version, Datum</a:t>
            </a:r>
            <a:endParaRPr lang="de-DE"/>
          </a:p>
        </p:txBody>
      </p:sp>
      <p:sp>
        <p:nvSpPr>
          <p:cNvPr id="11" name="Foliennummernplatzhalter 10"/>
          <p:cNvSpPr>
            <a:spLocks noGrp="1"/>
          </p:cNvSpPr>
          <p:nvPr>
            <p:ph type="sldNum" sz="quarter" idx="11"/>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10205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smtClean="0"/>
              <a:t>Überschrift (einzeilig)</a:t>
            </a:r>
            <a:endParaRPr lang="de-DE"/>
          </a:p>
        </p:txBody>
      </p:sp>
      <p:sp>
        <p:nvSpPr>
          <p:cNvPr id="4" name="Inhaltsplatzhalter 3"/>
          <p:cNvSpPr>
            <a:spLocks noGrp="1"/>
          </p:cNvSpPr>
          <p:nvPr>
            <p:ph sz="quarter" idx="13"/>
          </p:nvPr>
        </p:nvSpPr>
        <p:spPr>
          <a:xfrm>
            <a:off x="468312" y="1844675"/>
            <a:ext cx="3816351" cy="4321175"/>
          </a:xfrm>
        </p:spPr>
        <p:txBody>
          <a:bodyPr lIns="0" tIns="46800" rIns="0" bIns="4680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8" name="Inhaltsplatzhalter 7"/>
          <p:cNvSpPr>
            <a:spLocks noGrp="1"/>
          </p:cNvSpPr>
          <p:nvPr>
            <p:ph sz="quarter" idx="14"/>
          </p:nvPr>
        </p:nvSpPr>
        <p:spPr>
          <a:xfrm>
            <a:off x="4427539" y="1844675"/>
            <a:ext cx="3816349" cy="4321175"/>
          </a:xfrm>
        </p:spPr>
        <p:txBody>
          <a:bodyPr lIns="0" tIns="46800" rIns="0" bIns="4680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3" name="Fußzeilenplatzhalter 12"/>
          <p:cNvSpPr>
            <a:spLocks noGrp="1"/>
          </p:cNvSpPr>
          <p:nvPr>
            <p:ph type="ftr" sz="quarter" idx="15"/>
          </p:nvPr>
        </p:nvSpPr>
        <p:spPr/>
        <p:txBody>
          <a:bodyPr/>
          <a:lstStyle/>
          <a:p>
            <a:r>
              <a:rPr lang="de-DE" smtClean="0"/>
              <a:t>Thema, Bereich, Autor, Version, Datum</a:t>
            </a:r>
            <a:endParaRPr lang="de-DE"/>
          </a:p>
        </p:txBody>
      </p:sp>
      <p:sp>
        <p:nvSpPr>
          <p:cNvPr id="14" name="Foliennummernplatzhalter 13"/>
          <p:cNvSpPr>
            <a:spLocks noGrp="1"/>
          </p:cNvSpPr>
          <p:nvPr>
            <p:ph type="sldNum" sz="quarter" idx="16"/>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1688064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smtClean="0"/>
              <a:t>Überschrift (einzeilig)</a:t>
            </a:r>
            <a:endParaRPr lang="de-DE"/>
          </a:p>
        </p:txBody>
      </p:sp>
      <p:sp>
        <p:nvSpPr>
          <p:cNvPr id="3" name="Textplatzhalter 2"/>
          <p:cNvSpPr>
            <a:spLocks noGrp="1"/>
          </p:cNvSpPr>
          <p:nvPr>
            <p:ph type="body" idx="1"/>
          </p:nvPr>
        </p:nvSpPr>
        <p:spPr>
          <a:xfrm>
            <a:off x="468313" y="1844675"/>
            <a:ext cx="3816350" cy="639762"/>
          </a:xfrm>
          <a:prstGeom prst="rect">
            <a:avLst/>
          </a:prstGeom>
        </p:spPr>
        <p:txBody>
          <a:bodyPr lIns="0" tIns="46800" rIns="0" bIns="4680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12" name="Textplatzhalter 2"/>
          <p:cNvSpPr>
            <a:spLocks noGrp="1"/>
          </p:cNvSpPr>
          <p:nvPr>
            <p:ph type="body" idx="14"/>
          </p:nvPr>
        </p:nvSpPr>
        <p:spPr>
          <a:xfrm>
            <a:off x="4427538" y="1844675"/>
            <a:ext cx="3816350" cy="639762"/>
          </a:xfrm>
          <a:prstGeom prst="rect">
            <a:avLst/>
          </a:prstGeom>
        </p:spPr>
        <p:txBody>
          <a:bodyPr lIns="0" tIns="46800" rIns="0" bIns="4680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5" name="Inhaltsplatzhalter 4"/>
          <p:cNvSpPr>
            <a:spLocks noGrp="1"/>
          </p:cNvSpPr>
          <p:nvPr>
            <p:ph sz="quarter" idx="15"/>
          </p:nvPr>
        </p:nvSpPr>
        <p:spPr>
          <a:xfrm>
            <a:off x="466726" y="2708920"/>
            <a:ext cx="3817937" cy="3456930"/>
          </a:xfrm>
        </p:spPr>
        <p:txBody>
          <a:bodyPr lIns="0" tIns="46800" rIns="0" bIns="4680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Inhaltsplatzhalter 6"/>
          <p:cNvSpPr>
            <a:spLocks noGrp="1"/>
          </p:cNvSpPr>
          <p:nvPr>
            <p:ph sz="quarter" idx="16"/>
          </p:nvPr>
        </p:nvSpPr>
        <p:spPr>
          <a:xfrm>
            <a:off x="4427539" y="2708920"/>
            <a:ext cx="3816349" cy="3456930"/>
          </a:xfrm>
        </p:spPr>
        <p:txBody>
          <a:bodyPr lIns="0" tIns="46800" rIns="0" bIns="4680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5" name="Fußzeilenplatzhalter 14"/>
          <p:cNvSpPr>
            <a:spLocks noGrp="1"/>
          </p:cNvSpPr>
          <p:nvPr>
            <p:ph type="ftr" sz="quarter" idx="17"/>
          </p:nvPr>
        </p:nvSpPr>
        <p:spPr/>
        <p:txBody>
          <a:bodyPr/>
          <a:lstStyle/>
          <a:p>
            <a:r>
              <a:rPr lang="de-DE" smtClean="0"/>
              <a:t>Thema, Bereich, Autor, Version, Datum</a:t>
            </a:r>
            <a:endParaRPr lang="de-DE"/>
          </a:p>
        </p:txBody>
      </p:sp>
      <p:sp>
        <p:nvSpPr>
          <p:cNvPr id="16" name="Foliennummernplatzhalter 15"/>
          <p:cNvSpPr>
            <a:spLocks noGrp="1"/>
          </p:cNvSpPr>
          <p:nvPr>
            <p:ph type="sldNum" sz="quarter" idx="18"/>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1837159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smtClean="0"/>
              <a:t>Überschrift (einzeilig)</a:t>
            </a:r>
            <a:endParaRPr lang="de-DE"/>
          </a:p>
        </p:txBody>
      </p:sp>
      <p:sp>
        <p:nvSpPr>
          <p:cNvPr id="6" name="Bildplatzhalter 5"/>
          <p:cNvSpPr>
            <a:spLocks noGrp="1"/>
          </p:cNvSpPr>
          <p:nvPr>
            <p:ph type="pic" sz="quarter" idx="12"/>
          </p:nvPr>
        </p:nvSpPr>
        <p:spPr>
          <a:xfrm>
            <a:off x="468313" y="1844675"/>
            <a:ext cx="7775575" cy="4321175"/>
          </a:xfrm>
          <a:prstGeom prst="rect">
            <a:avLst/>
          </a:prstGeom>
          <a:solidFill>
            <a:schemeClr val="accent4"/>
          </a:solidFill>
          <a:effectLst>
            <a:outerShdw blurRad="127000" dist="38100" dir="2700000" algn="tl" rotWithShape="0">
              <a:prstClr val="black">
                <a:alpha val="45000"/>
              </a:prstClr>
            </a:outerShdw>
          </a:effectLst>
        </p:spPr>
        <p:txBody>
          <a:bodyPr/>
          <a:lstStyle/>
          <a:p>
            <a:r>
              <a:rPr lang="de-DE" smtClean="0"/>
              <a:t>Bild durch Klicken auf Symbol hinzufügen</a:t>
            </a:r>
            <a:endParaRPr lang="de-DE"/>
          </a:p>
        </p:txBody>
      </p:sp>
      <p:sp>
        <p:nvSpPr>
          <p:cNvPr id="8" name="Fußzeilenplatzhalter 7"/>
          <p:cNvSpPr>
            <a:spLocks noGrp="1"/>
          </p:cNvSpPr>
          <p:nvPr>
            <p:ph type="ftr" sz="quarter" idx="13"/>
          </p:nvPr>
        </p:nvSpPr>
        <p:spPr/>
        <p:txBody>
          <a:bodyPr/>
          <a:lstStyle/>
          <a:p>
            <a:r>
              <a:rPr lang="de-DE" smtClean="0"/>
              <a:t>Thema, Bereich, Autor, Version, Datum</a:t>
            </a:r>
            <a:endParaRPr lang="de-DE"/>
          </a:p>
        </p:txBody>
      </p:sp>
      <p:sp>
        <p:nvSpPr>
          <p:cNvPr id="9" name="Foliennummernplatzhalter 8"/>
          <p:cNvSpPr>
            <a:spLocks noGrp="1"/>
          </p:cNvSpPr>
          <p:nvPr>
            <p:ph type="sldNum" sz="quarter" idx="14"/>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2910644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Bild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smtClean="0"/>
              <a:t>Überschrift (einzeilig)</a:t>
            </a:r>
            <a:endParaRPr lang="de-DE"/>
          </a:p>
        </p:txBody>
      </p:sp>
      <p:sp>
        <p:nvSpPr>
          <p:cNvPr id="6" name="Bildplatzhalter 5"/>
          <p:cNvSpPr>
            <a:spLocks noGrp="1"/>
          </p:cNvSpPr>
          <p:nvPr>
            <p:ph type="pic" sz="quarter" idx="12"/>
          </p:nvPr>
        </p:nvSpPr>
        <p:spPr>
          <a:xfrm>
            <a:off x="468313" y="1844675"/>
            <a:ext cx="3816350" cy="4321175"/>
          </a:xfrm>
          <a:prstGeom prst="rect">
            <a:avLst/>
          </a:prstGeom>
          <a:solidFill>
            <a:schemeClr val="accent4"/>
          </a:solidFill>
          <a:effectLst>
            <a:outerShdw blurRad="127000" dist="38100" dir="2700000" algn="tl" rotWithShape="0">
              <a:prstClr val="black">
                <a:alpha val="45000"/>
              </a:prstClr>
            </a:outerShdw>
          </a:effectLst>
        </p:spPr>
        <p:txBody>
          <a:bodyPr/>
          <a:lstStyle/>
          <a:p>
            <a:r>
              <a:rPr lang="de-DE" smtClean="0"/>
              <a:t>Bild durch Klicken auf Symbol hinzufügen</a:t>
            </a:r>
            <a:endParaRPr lang="de-DE"/>
          </a:p>
        </p:txBody>
      </p:sp>
      <p:sp>
        <p:nvSpPr>
          <p:cNvPr id="7" name="Inhaltsplatzhalter 6"/>
          <p:cNvSpPr>
            <a:spLocks noGrp="1"/>
          </p:cNvSpPr>
          <p:nvPr>
            <p:ph sz="quarter" idx="13"/>
          </p:nvPr>
        </p:nvSpPr>
        <p:spPr>
          <a:xfrm>
            <a:off x="4427539" y="1844675"/>
            <a:ext cx="3816349" cy="4321175"/>
          </a:xfrm>
        </p:spPr>
        <p:txBody>
          <a:bodyPr lIns="0" tIns="46800" rIns="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0" name="Fußzeilenplatzhalter 9"/>
          <p:cNvSpPr>
            <a:spLocks noGrp="1"/>
          </p:cNvSpPr>
          <p:nvPr>
            <p:ph type="ftr" sz="quarter" idx="14"/>
          </p:nvPr>
        </p:nvSpPr>
        <p:spPr/>
        <p:txBody>
          <a:bodyPr/>
          <a:lstStyle/>
          <a:p>
            <a:r>
              <a:rPr lang="de-DE" smtClean="0"/>
              <a:t>Thema, Bereich, Autor, Version, Datum</a:t>
            </a:r>
            <a:endParaRPr lang="de-DE"/>
          </a:p>
        </p:txBody>
      </p:sp>
      <p:sp>
        <p:nvSpPr>
          <p:cNvPr id="11" name="Foliennummernplatzhalter 10"/>
          <p:cNvSpPr>
            <a:spLocks noGrp="1"/>
          </p:cNvSpPr>
          <p:nvPr>
            <p:ph type="sldNum" sz="quarter" idx="15"/>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197654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smtClean="0"/>
              <a:t>Überschrift (einzeilig)</a:t>
            </a:r>
            <a:endParaRPr lang="de-DE"/>
          </a:p>
        </p:txBody>
      </p:sp>
      <p:sp>
        <p:nvSpPr>
          <p:cNvPr id="7" name="Fußzeilenplatzhalter 6"/>
          <p:cNvSpPr>
            <a:spLocks noGrp="1"/>
          </p:cNvSpPr>
          <p:nvPr>
            <p:ph type="ftr" sz="quarter" idx="10"/>
          </p:nvPr>
        </p:nvSpPr>
        <p:spPr/>
        <p:txBody>
          <a:bodyPr/>
          <a:lstStyle/>
          <a:p>
            <a:r>
              <a:rPr lang="de-DE" smtClean="0"/>
              <a:t>Thema, Bereich, Autor, Version, Datum</a:t>
            </a:r>
            <a:endParaRPr lang="de-DE"/>
          </a:p>
        </p:txBody>
      </p:sp>
      <p:sp>
        <p:nvSpPr>
          <p:cNvPr id="8" name="Foliennummernplatzhalter 7"/>
          <p:cNvSpPr>
            <a:spLocks noGrp="1"/>
          </p:cNvSpPr>
          <p:nvPr>
            <p:ph type="sldNum" sz="quarter" idx="11"/>
          </p:nvPr>
        </p:nvSpPr>
        <p:spPr/>
        <p:txBody>
          <a:bodyPr/>
          <a:lstStyle/>
          <a:p>
            <a:fld id="{AFD614E4-375A-4EDC-BFFF-A8EED9A9DFC6}" type="slidenum">
              <a:rPr lang="de-DE" smtClean="0"/>
              <a:pPr/>
              <a:t>‹Nr.›</a:t>
            </a:fld>
            <a:endParaRPr lang="de-DE"/>
          </a:p>
        </p:txBody>
      </p:sp>
    </p:spTree>
    <p:extLst>
      <p:ext uri="{BB962C8B-B14F-4D97-AF65-F5344CB8AC3E}">
        <p14:creationId xmlns:p14="http://schemas.microsoft.com/office/powerpoint/2010/main" val="3176801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0" name="Gruppieren 19"/>
          <p:cNvGrpSpPr/>
          <p:nvPr/>
        </p:nvGrpSpPr>
        <p:grpSpPr>
          <a:xfrm>
            <a:off x="179512" y="276225"/>
            <a:ext cx="8612063" cy="1733550"/>
            <a:chOff x="438150" y="247650"/>
            <a:chExt cx="8310563" cy="1733550"/>
          </a:xfrm>
        </p:grpSpPr>
        <p:sp>
          <p:nvSpPr>
            <p:cNvPr id="21" name="Rectangle 15"/>
            <p:cNvSpPr>
              <a:spLocks noChangeArrowheads="1"/>
            </p:cNvSpPr>
            <p:nvPr/>
          </p:nvSpPr>
          <p:spPr bwMode="ltGray">
            <a:xfrm flipH="1" flipV="1">
              <a:off x="438150" y="247650"/>
              <a:ext cx="8310563" cy="963613"/>
            </a:xfrm>
            <a:prstGeom prst="rect">
              <a:avLst/>
            </a:prstGeom>
            <a:solidFill>
              <a:schemeClr val="accent4"/>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sz="2400" b="0" i="0" u="none" strike="noStrike" kern="0" cap="none" spc="0" normalizeH="0" baseline="0" noProof="0" smtClean="0">
                <a:ln>
                  <a:noFill/>
                </a:ln>
                <a:solidFill>
                  <a:srgbClr val="000000"/>
                </a:solidFill>
                <a:effectLst/>
                <a:uLnTx/>
                <a:uFillTx/>
                <a:latin typeface="DGB" pitchFamily="34" charset="0"/>
                <a:cs typeface="Times New Roman" pitchFamily="18" charset="0"/>
              </a:endParaRPr>
            </a:p>
          </p:txBody>
        </p:sp>
        <p:sp>
          <p:nvSpPr>
            <p:cNvPr id="22" name="Rectangle 7"/>
            <p:cNvSpPr>
              <a:spLocks noChangeArrowheads="1"/>
            </p:cNvSpPr>
            <p:nvPr/>
          </p:nvSpPr>
          <p:spPr bwMode="ltGray">
            <a:xfrm flipH="1" flipV="1">
              <a:off x="438150" y="769938"/>
              <a:ext cx="8310563" cy="1211262"/>
            </a:xfrm>
            <a:prstGeom prst="rect">
              <a:avLst/>
            </a:prstGeom>
            <a:gradFill rotWithShape="0">
              <a:gsLst>
                <a:gs pos="0">
                  <a:schemeClr val="accent4"/>
                </a:gs>
                <a:gs pos="100000">
                  <a:srgbClr val="FF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de-DE" sz="2400" b="0" i="0" u="none" strike="noStrike" kern="0" cap="none" spc="0" normalizeH="0" baseline="0" noProof="0" smtClean="0">
                <a:ln>
                  <a:noFill/>
                </a:ln>
                <a:solidFill>
                  <a:srgbClr val="000000"/>
                </a:solidFill>
                <a:effectLst/>
                <a:uLnTx/>
                <a:uFillTx/>
                <a:latin typeface="DGB" pitchFamily="34" charset="0"/>
                <a:cs typeface="Times New Roman" pitchFamily="18" charset="0"/>
              </a:endParaRPr>
            </a:p>
          </p:txBody>
        </p:sp>
      </p:grpSp>
      <p:grpSp>
        <p:nvGrpSpPr>
          <p:cNvPr id="13" name="Group 14"/>
          <p:cNvGrpSpPr>
            <a:grpSpLocks/>
          </p:cNvGrpSpPr>
          <p:nvPr/>
        </p:nvGrpSpPr>
        <p:grpSpPr bwMode="auto">
          <a:xfrm>
            <a:off x="7199635" y="130469"/>
            <a:ext cx="1587500" cy="1060449"/>
            <a:chOff x="4428" y="66"/>
            <a:chExt cx="1171" cy="782"/>
          </a:xfrm>
        </p:grpSpPr>
        <p:sp>
          <p:nvSpPr>
            <p:cNvPr id="14" name="Freeform 8"/>
            <p:cNvSpPr>
              <a:spLocks/>
            </p:cNvSpPr>
            <p:nvPr userDrawn="1"/>
          </p:nvSpPr>
          <p:spPr bwMode="auto">
            <a:xfrm>
              <a:off x="4428" y="66"/>
              <a:ext cx="1171" cy="782"/>
            </a:xfrm>
            <a:custGeom>
              <a:avLst/>
              <a:gdLst>
                <a:gd name="T0" fmla="*/ 1192 w 1192"/>
                <a:gd name="T1" fmla="*/ 0 h 796"/>
                <a:gd name="T2" fmla="*/ 793 w 1192"/>
                <a:gd name="T3" fmla="*/ 796 h 796"/>
                <a:gd name="T4" fmla="*/ 0 w 1192"/>
                <a:gd name="T5" fmla="*/ 796 h 796"/>
                <a:gd name="T6" fmla="*/ 397 w 1192"/>
                <a:gd name="T7" fmla="*/ 0 h 796"/>
                <a:gd name="T8" fmla="*/ 1192 w 1192"/>
                <a:gd name="T9" fmla="*/ 0 h 796"/>
              </a:gdLst>
              <a:ahLst/>
              <a:cxnLst>
                <a:cxn ang="0">
                  <a:pos x="T0" y="T1"/>
                </a:cxn>
                <a:cxn ang="0">
                  <a:pos x="T2" y="T3"/>
                </a:cxn>
                <a:cxn ang="0">
                  <a:pos x="T4" y="T5"/>
                </a:cxn>
                <a:cxn ang="0">
                  <a:pos x="T6" y="T7"/>
                </a:cxn>
                <a:cxn ang="0">
                  <a:pos x="T8" y="T9"/>
                </a:cxn>
              </a:cxnLst>
              <a:rect l="0" t="0" r="r" b="b"/>
              <a:pathLst>
                <a:path w="1192" h="796">
                  <a:moveTo>
                    <a:pt x="1192" y="0"/>
                  </a:moveTo>
                  <a:lnTo>
                    <a:pt x="793" y="796"/>
                  </a:lnTo>
                  <a:lnTo>
                    <a:pt x="0" y="796"/>
                  </a:lnTo>
                  <a:lnTo>
                    <a:pt x="397" y="0"/>
                  </a:lnTo>
                  <a:lnTo>
                    <a:pt x="1192" y="0"/>
                  </a:lnTo>
                  <a:close/>
                </a:path>
              </a:pathLst>
            </a:custGeom>
            <a:solidFill>
              <a:srgbClr val="FF0000"/>
            </a:solidFill>
            <a:ln>
              <a:noFill/>
            </a:ln>
            <a:effectLst>
              <a:outerShdw blurRad="127000" dist="38100" dir="3378596" algn="ctr" rotWithShape="0">
                <a:schemeClr val="tx1">
                  <a:alpha val="50000"/>
                </a:scheme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nvGrpSpPr>
            <p:cNvPr id="15" name="Group 9"/>
            <p:cNvGrpSpPr>
              <a:grpSpLocks/>
            </p:cNvGrpSpPr>
            <p:nvPr userDrawn="1"/>
          </p:nvGrpSpPr>
          <p:grpSpPr bwMode="auto">
            <a:xfrm>
              <a:off x="4599" y="556"/>
              <a:ext cx="623" cy="247"/>
              <a:chOff x="4573" y="567"/>
              <a:chExt cx="634" cy="251"/>
            </a:xfrm>
          </p:grpSpPr>
          <p:sp>
            <p:nvSpPr>
              <p:cNvPr id="16" name="Freeform 10"/>
              <p:cNvSpPr>
                <a:spLocks noEditPoints="1"/>
              </p:cNvSpPr>
              <p:nvPr/>
            </p:nvSpPr>
            <p:spPr bwMode="auto">
              <a:xfrm>
                <a:off x="5015" y="571"/>
                <a:ext cx="192" cy="240"/>
              </a:xfrm>
              <a:custGeom>
                <a:avLst/>
                <a:gdLst>
                  <a:gd name="T0" fmla="*/ 108 w 192"/>
                  <a:gd name="T1" fmla="*/ 240 h 240"/>
                  <a:gd name="T2" fmla="*/ 137 w 192"/>
                  <a:gd name="T3" fmla="*/ 236 h 240"/>
                  <a:gd name="T4" fmla="*/ 167 w 192"/>
                  <a:gd name="T5" fmla="*/ 222 h 240"/>
                  <a:gd name="T6" fmla="*/ 179 w 192"/>
                  <a:gd name="T7" fmla="*/ 209 h 240"/>
                  <a:gd name="T8" fmla="*/ 186 w 192"/>
                  <a:gd name="T9" fmla="*/ 195 h 240"/>
                  <a:gd name="T10" fmla="*/ 192 w 192"/>
                  <a:gd name="T11" fmla="*/ 172 h 240"/>
                  <a:gd name="T12" fmla="*/ 188 w 192"/>
                  <a:gd name="T13" fmla="*/ 151 h 240"/>
                  <a:gd name="T14" fmla="*/ 183 w 192"/>
                  <a:gd name="T15" fmla="*/ 136 h 240"/>
                  <a:gd name="T16" fmla="*/ 163 w 192"/>
                  <a:gd name="T17" fmla="*/ 111 h 240"/>
                  <a:gd name="T18" fmla="*/ 181 w 192"/>
                  <a:gd name="T19" fmla="*/ 88 h 240"/>
                  <a:gd name="T20" fmla="*/ 186 w 192"/>
                  <a:gd name="T21" fmla="*/ 63 h 240"/>
                  <a:gd name="T22" fmla="*/ 185 w 192"/>
                  <a:gd name="T23" fmla="*/ 50 h 240"/>
                  <a:gd name="T24" fmla="*/ 173 w 192"/>
                  <a:gd name="T25" fmla="*/ 28 h 240"/>
                  <a:gd name="T26" fmla="*/ 163 w 192"/>
                  <a:gd name="T27" fmla="*/ 17 h 240"/>
                  <a:gd name="T28" fmla="*/ 148 w 192"/>
                  <a:gd name="T29" fmla="*/ 9 h 240"/>
                  <a:gd name="T30" fmla="*/ 127 w 192"/>
                  <a:gd name="T31" fmla="*/ 2 h 240"/>
                  <a:gd name="T32" fmla="*/ 100 w 192"/>
                  <a:gd name="T33" fmla="*/ 0 h 240"/>
                  <a:gd name="T34" fmla="*/ 0 w 192"/>
                  <a:gd name="T35" fmla="*/ 240 h 240"/>
                  <a:gd name="T36" fmla="*/ 108 w 192"/>
                  <a:gd name="T37" fmla="*/ 40 h 240"/>
                  <a:gd name="T38" fmla="*/ 129 w 192"/>
                  <a:gd name="T39" fmla="*/ 48 h 240"/>
                  <a:gd name="T40" fmla="*/ 137 w 192"/>
                  <a:gd name="T41" fmla="*/ 55 h 240"/>
                  <a:gd name="T42" fmla="*/ 138 w 192"/>
                  <a:gd name="T43" fmla="*/ 69 h 240"/>
                  <a:gd name="T44" fmla="*/ 137 w 192"/>
                  <a:gd name="T45" fmla="*/ 80 h 240"/>
                  <a:gd name="T46" fmla="*/ 131 w 192"/>
                  <a:gd name="T47" fmla="*/ 90 h 240"/>
                  <a:gd name="T48" fmla="*/ 119 w 192"/>
                  <a:gd name="T49" fmla="*/ 94 h 240"/>
                  <a:gd name="T50" fmla="*/ 106 w 192"/>
                  <a:gd name="T51" fmla="*/ 96 h 240"/>
                  <a:gd name="T52" fmla="*/ 50 w 192"/>
                  <a:gd name="T53" fmla="*/ 40 h 240"/>
                  <a:gd name="T54" fmla="*/ 117 w 192"/>
                  <a:gd name="T55" fmla="*/ 136 h 240"/>
                  <a:gd name="T56" fmla="*/ 135 w 192"/>
                  <a:gd name="T57" fmla="*/ 140 h 240"/>
                  <a:gd name="T58" fmla="*/ 140 w 192"/>
                  <a:gd name="T59" fmla="*/ 149 h 240"/>
                  <a:gd name="T60" fmla="*/ 144 w 192"/>
                  <a:gd name="T61" fmla="*/ 165 h 240"/>
                  <a:gd name="T62" fmla="*/ 140 w 192"/>
                  <a:gd name="T63" fmla="*/ 184 h 240"/>
                  <a:gd name="T64" fmla="*/ 131 w 192"/>
                  <a:gd name="T65" fmla="*/ 194 h 240"/>
                  <a:gd name="T66" fmla="*/ 108 w 192"/>
                  <a:gd name="T67" fmla="*/ 197 h 240"/>
                  <a:gd name="T68" fmla="*/ 50 w 192"/>
                  <a:gd name="T69" fmla="*/ 13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2" h="240">
                    <a:moveTo>
                      <a:pt x="0" y="240"/>
                    </a:moveTo>
                    <a:lnTo>
                      <a:pt x="108" y="240"/>
                    </a:lnTo>
                    <a:lnTo>
                      <a:pt x="121" y="238"/>
                    </a:lnTo>
                    <a:lnTo>
                      <a:pt x="137" y="236"/>
                    </a:lnTo>
                    <a:lnTo>
                      <a:pt x="152" y="232"/>
                    </a:lnTo>
                    <a:lnTo>
                      <a:pt x="167" y="222"/>
                    </a:lnTo>
                    <a:lnTo>
                      <a:pt x="173" y="217"/>
                    </a:lnTo>
                    <a:lnTo>
                      <a:pt x="179" y="209"/>
                    </a:lnTo>
                    <a:lnTo>
                      <a:pt x="185" y="201"/>
                    </a:lnTo>
                    <a:lnTo>
                      <a:pt x="186" y="195"/>
                    </a:lnTo>
                    <a:lnTo>
                      <a:pt x="190" y="182"/>
                    </a:lnTo>
                    <a:lnTo>
                      <a:pt x="192" y="172"/>
                    </a:lnTo>
                    <a:lnTo>
                      <a:pt x="190" y="161"/>
                    </a:lnTo>
                    <a:lnTo>
                      <a:pt x="188" y="151"/>
                    </a:lnTo>
                    <a:lnTo>
                      <a:pt x="186" y="144"/>
                    </a:lnTo>
                    <a:lnTo>
                      <a:pt x="183" y="136"/>
                    </a:lnTo>
                    <a:lnTo>
                      <a:pt x="173" y="122"/>
                    </a:lnTo>
                    <a:lnTo>
                      <a:pt x="163" y="111"/>
                    </a:lnTo>
                    <a:lnTo>
                      <a:pt x="173" y="99"/>
                    </a:lnTo>
                    <a:lnTo>
                      <a:pt x="181" y="88"/>
                    </a:lnTo>
                    <a:lnTo>
                      <a:pt x="185" y="74"/>
                    </a:lnTo>
                    <a:lnTo>
                      <a:pt x="186" y="63"/>
                    </a:lnTo>
                    <a:lnTo>
                      <a:pt x="185" y="57"/>
                    </a:lnTo>
                    <a:lnTo>
                      <a:pt x="185" y="50"/>
                    </a:lnTo>
                    <a:lnTo>
                      <a:pt x="181" y="38"/>
                    </a:lnTo>
                    <a:lnTo>
                      <a:pt x="173" y="28"/>
                    </a:lnTo>
                    <a:lnTo>
                      <a:pt x="169" y="23"/>
                    </a:lnTo>
                    <a:lnTo>
                      <a:pt x="163" y="17"/>
                    </a:lnTo>
                    <a:lnTo>
                      <a:pt x="156" y="13"/>
                    </a:lnTo>
                    <a:lnTo>
                      <a:pt x="148" y="9"/>
                    </a:lnTo>
                    <a:lnTo>
                      <a:pt x="138" y="5"/>
                    </a:lnTo>
                    <a:lnTo>
                      <a:pt x="127" y="2"/>
                    </a:lnTo>
                    <a:lnTo>
                      <a:pt x="113" y="0"/>
                    </a:lnTo>
                    <a:lnTo>
                      <a:pt x="100" y="0"/>
                    </a:lnTo>
                    <a:lnTo>
                      <a:pt x="0" y="0"/>
                    </a:lnTo>
                    <a:lnTo>
                      <a:pt x="0" y="240"/>
                    </a:lnTo>
                    <a:close/>
                    <a:moveTo>
                      <a:pt x="50" y="40"/>
                    </a:moveTo>
                    <a:lnTo>
                      <a:pt x="108" y="40"/>
                    </a:lnTo>
                    <a:lnTo>
                      <a:pt x="119" y="42"/>
                    </a:lnTo>
                    <a:lnTo>
                      <a:pt x="129" y="48"/>
                    </a:lnTo>
                    <a:lnTo>
                      <a:pt x="133" y="51"/>
                    </a:lnTo>
                    <a:lnTo>
                      <a:pt x="137" y="55"/>
                    </a:lnTo>
                    <a:lnTo>
                      <a:pt x="138" y="61"/>
                    </a:lnTo>
                    <a:lnTo>
                      <a:pt x="138" y="69"/>
                    </a:lnTo>
                    <a:lnTo>
                      <a:pt x="138" y="74"/>
                    </a:lnTo>
                    <a:lnTo>
                      <a:pt x="137" y="80"/>
                    </a:lnTo>
                    <a:lnTo>
                      <a:pt x="133" y="86"/>
                    </a:lnTo>
                    <a:lnTo>
                      <a:pt x="131" y="90"/>
                    </a:lnTo>
                    <a:lnTo>
                      <a:pt x="125" y="92"/>
                    </a:lnTo>
                    <a:lnTo>
                      <a:pt x="119" y="94"/>
                    </a:lnTo>
                    <a:lnTo>
                      <a:pt x="113" y="96"/>
                    </a:lnTo>
                    <a:lnTo>
                      <a:pt x="106" y="96"/>
                    </a:lnTo>
                    <a:lnTo>
                      <a:pt x="50" y="96"/>
                    </a:lnTo>
                    <a:lnTo>
                      <a:pt x="50" y="40"/>
                    </a:lnTo>
                    <a:close/>
                    <a:moveTo>
                      <a:pt x="50" y="136"/>
                    </a:moveTo>
                    <a:lnTo>
                      <a:pt x="117" y="136"/>
                    </a:lnTo>
                    <a:lnTo>
                      <a:pt x="125" y="138"/>
                    </a:lnTo>
                    <a:lnTo>
                      <a:pt x="135" y="140"/>
                    </a:lnTo>
                    <a:lnTo>
                      <a:pt x="138" y="144"/>
                    </a:lnTo>
                    <a:lnTo>
                      <a:pt x="140" y="149"/>
                    </a:lnTo>
                    <a:lnTo>
                      <a:pt x="144" y="155"/>
                    </a:lnTo>
                    <a:lnTo>
                      <a:pt x="144" y="165"/>
                    </a:lnTo>
                    <a:lnTo>
                      <a:pt x="144" y="176"/>
                    </a:lnTo>
                    <a:lnTo>
                      <a:pt x="140" y="184"/>
                    </a:lnTo>
                    <a:lnTo>
                      <a:pt x="137" y="190"/>
                    </a:lnTo>
                    <a:lnTo>
                      <a:pt x="131" y="194"/>
                    </a:lnTo>
                    <a:lnTo>
                      <a:pt x="119" y="197"/>
                    </a:lnTo>
                    <a:lnTo>
                      <a:pt x="108" y="197"/>
                    </a:lnTo>
                    <a:lnTo>
                      <a:pt x="50" y="197"/>
                    </a:lnTo>
                    <a:lnTo>
                      <a:pt x="50" y="13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7" name="Freeform 11"/>
              <p:cNvSpPr>
                <a:spLocks/>
              </p:cNvSpPr>
              <p:nvPr/>
            </p:nvSpPr>
            <p:spPr bwMode="auto">
              <a:xfrm>
                <a:off x="4783" y="567"/>
                <a:ext cx="219" cy="251"/>
              </a:xfrm>
              <a:custGeom>
                <a:avLst/>
                <a:gdLst>
                  <a:gd name="T0" fmla="*/ 176 w 219"/>
                  <a:gd name="T1" fmla="*/ 155 h 251"/>
                  <a:gd name="T2" fmla="*/ 175 w 219"/>
                  <a:gd name="T3" fmla="*/ 169 h 251"/>
                  <a:gd name="T4" fmla="*/ 163 w 219"/>
                  <a:gd name="T5" fmla="*/ 188 h 251"/>
                  <a:gd name="T6" fmla="*/ 152 w 219"/>
                  <a:gd name="T7" fmla="*/ 199 h 251"/>
                  <a:gd name="T8" fmla="*/ 138 w 219"/>
                  <a:gd name="T9" fmla="*/ 207 h 251"/>
                  <a:gd name="T10" fmla="*/ 109 w 219"/>
                  <a:gd name="T11" fmla="*/ 211 h 251"/>
                  <a:gd name="T12" fmla="*/ 90 w 219"/>
                  <a:gd name="T13" fmla="*/ 205 h 251"/>
                  <a:gd name="T14" fmla="*/ 75 w 219"/>
                  <a:gd name="T15" fmla="*/ 196 h 251"/>
                  <a:gd name="T16" fmla="*/ 54 w 219"/>
                  <a:gd name="T17" fmla="*/ 167 h 251"/>
                  <a:gd name="T18" fmla="*/ 48 w 219"/>
                  <a:gd name="T19" fmla="*/ 142 h 251"/>
                  <a:gd name="T20" fmla="*/ 48 w 219"/>
                  <a:gd name="T21" fmla="*/ 109 h 251"/>
                  <a:gd name="T22" fmla="*/ 55 w 219"/>
                  <a:gd name="T23" fmla="*/ 78 h 251"/>
                  <a:gd name="T24" fmla="*/ 73 w 219"/>
                  <a:gd name="T25" fmla="*/ 54 h 251"/>
                  <a:gd name="T26" fmla="*/ 94 w 219"/>
                  <a:gd name="T27" fmla="*/ 44 h 251"/>
                  <a:gd name="T28" fmla="*/ 115 w 219"/>
                  <a:gd name="T29" fmla="*/ 40 h 251"/>
                  <a:gd name="T30" fmla="*/ 134 w 219"/>
                  <a:gd name="T31" fmla="*/ 42 h 251"/>
                  <a:gd name="T32" fmla="*/ 152 w 219"/>
                  <a:gd name="T33" fmla="*/ 50 h 251"/>
                  <a:gd name="T34" fmla="*/ 165 w 219"/>
                  <a:gd name="T35" fmla="*/ 61 h 251"/>
                  <a:gd name="T36" fmla="*/ 173 w 219"/>
                  <a:gd name="T37" fmla="*/ 80 h 251"/>
                  <a:gd name="T38" fmla="*/ 217 w 219"/>
                  <a:gd name="T39" fmla="*/ 73 h 251"/>
                  <a:gd name="T40" fmla="*/ 211 w 219"/>
                  <a:gd name="T41" fmla="*/ 54 h 251"/>
                  <a:gd name="T42" fmla="*/ 200 w 219"/>
                  <a:gd name="T43" fmla="*/ 36 h 251"/>
                  <a:gd name="T44" fmla="*/ 182 w 219"/>
                  <a:gd name="T45" fmla="*/ 19 h 251"/>
                  <a:gd name="T46" fmla="*/ 161 w 219"/>
                  <a:gd name="T47" fmla="*/ 7 h 251"/>
                  <a:gd name="T48" fmla="*/ 132 w 219"/>
                  <a:gd name="T49" fmla="*/ 0 h 251"/>
                  <a:gd name="T50" fmla="*/ 98 w 219"/>
                  <a:gd name="T51" fmla="*/ 0 h 251"/>
                  <a:gd name="T52" fmla="*/ 77 w 219"/>
                  <a:gd name="T53" fmla="*/ 6 h 251"/>
                  <a:gd name="T54" fmla="*/ 54 w 219"/>
                  <a:gd name="T55" fmla="*/ 15 h 251"/>
                  <a:gd name="T56" fmla="*/ 31 w 219"/>
                  <a:gd name="T57" fmla="*/ 36 h 251"/>
                  <a:gd name="T58" fmla="*/ 13 w 219"/>
                  <a:gd name="T59" fmla="*/ 61 h 251"/>
                  <a:gd name="T60" fmla="*/ 4 w 219"/>
                  <a:gd name="T61" fmla="*/ 92 h 251"/>
                  <a:gd name="T62" fmla="*/ 0 w 219"/>
                  <a:gd name="T63" fmla="*/ 123 h 251"/>
                  <a:gd name="T64" fmla="*/ 2 w 219"/>
                  <a:gd name="T65" fmla="*/ 153 h 251"/>
                  <a:gd name="T66" fmla="*/ 11 w 219"/>
                  <a:gd name="T67" fmla="*/ 184 h 251"/>
                  <a:gd name="T68" fmla="*/ 25 w 219"/>
                  <a:gd name="T69" fmla="*/ 209 h 251"/>
                  <a:gd name="T70" fmla="*/ 44 w 219"/>
                  <a:gd name="T71" fmla="*/ 228 h 251"/>
                  <a:gd name="T72" fmla="*/ 67 w 219"/>
                  <a:gd name="T73" fmla="*/ 242 h 251"/>
                  <a:gd name="T74" fmla="*/ 90 w 219"/>
                  <a:gd name="T75" fmla="*/ 249 h 251"/>
                  <a:gd name="T76" fmla="*/ 121 w 219"/>
                  <a:gd name="T77" fmla="*/ 249 h 251"/>
                  <a:gd name="T78" fmla="*/ 148 w 219"/>
                  <a:gd name="T79" fmla="*/ 244 h 251"/>
                  <a:gd name="T80" fmla="*/ 173 w 219"/>
                  <a:gd name="T81" fmla="*/ 226 h 251"/>
                  <a:gd name="T82" fmla="*/ 190 w 219"/>
                  <a:gd name="T83" fmla="*/ 244 h 251"/>
                  <a:gd name="T84" fmla="*/ 219 w 219"/>
                  <a:gd name="T85" fmla="*/ 115 h 251"/>
                  <a:gd name="T86" fmla="*/ 123 w 219"/>
                  <a:gd name="T87" fmla="*/ 15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9" h="251">
                    <a:moveTo>
                      <a:pt x="123" y="155"/>
                    </a:moveTo>
                    <a:lnTo>
                      <a:pt x="176" y="155"/>
                    </a:lnTo>
                    <a:lnTo>
                      <a:pt x="176" y="161"/>
                    </a:lnTo>
                    <a:lnTo>
                      <a:pt x="175" y="169"/>
                    </a:lnTo>
                    <a:lnTo>
                      <a:pt x="171" y="178"/>
                    </a:lnTo>
                    <a:lnTo>
                      <a:pt x="163" y="188"/>
                    </a:lnTo>
                    <a:lnTo>
                      <a:pt x="157" y="196"/>
                    </a:lnTo>
                    <a:lnTo>
                      <a:pt x="152" y="199"/>
                    </a:lnTo>
                    <a:lnTo>
                      <a:pt x="144" y="203"/>
                    </a:lnTo>
                    <a:lnTo>
                      <a:pt x="138" y="207"/>
                    </a:lnTo>
                    <a:lnTo>
                      <a:pt x="123" y="211"/>
                    </a:lnTo>
                    <a:lnTo>
                      <a:pt x="109" y="211"/>
                    </a:lnTo>
                    <a:lnTo>
                      <a:pt x="100" y="209"/>
                    </a:lnTo>
                    <a:lnTo>
                      <a:pt x="90" y="205"/>
                    </a:lnTo>
                    <a:lnTo>
                      <a:pt x="82" y="201"/>
                    </a:lnTo>
                    <a:lnTo>
                      <a:pt x="75" y="196"/>
                    </a:lnTo>
                    <a:lnTo>
                      <a:pt x="63" y="182"/>
                    </a:lnTo>
                    <a:lnTo>
                      <a:pt x="54" y="167"/>
                    </a:lnTo>
                    <a:lnTo>
                      <a:pt x="50" y="155"/>
                    </a:lnTo>
                    <a:lnTo>
                      <a:pt x="48" y="142"/>
                    </a:lnTo>
                    <a:lnTo>
                      <a:pt x="48" y="126"/>
                    </a:lnTo>
                    <a:lnTo>
                      <a:pt x="48" y="109"/>
                    </a:lnTo>
                    <a:lnTo>
                      <a:pt x="52" y="94"/>
                    </a:lnTo>
                    <a:lnTo>
                      <a:pt x="55" y="78"/>
                    </a:lnTo>
                    <a:lnTo>
                      <a:pt x="63" y="65"/>
                    </a:lnTo>
                    <a:lnTo>
                      <a:pt x="73" y="54"/>
                    </a:lnTo>
                    <a:lnTo>
                      <a:pt x="84" y="48"/>
                    </a:lnTo>
                    <a:lnTo>
                      <a:pt x="94" y="44"/>
                    </a:lnTo>
                    <a:lnTo>
                      <a:pt x="103" y="42"/>
                    </a:lnTo>
                    <a:lnTo>
                      <a:pt x="115" y="40"/>
                    </a:lnTo>
                    <a:lnTo>
                      <a:pt x="125" y="42"/>
                    </a:lnTo>
                    <a:lnTo>
                      <a:pt x="134" y="42"/>
                    </a:lnTo>
                    <a:lnTo>
                      <a:pt x="142" y="46"/>
                    </a:lnTo>
                    <a:lnTo>
                      <a:pt x="152" y="50"/>
                    </a:lnTo>
                    <a:lnTo>
                      <a:pt x="157" y="55"/>
                    </a:lnTo>
                    <a:lnTo>
                      <a:pt x="165" y="61"/>
                    </a:lnTo>
                    <a:lnTo>
                      <a:pt x="169" y="71"/>
                    </a:lnTo>
                    <a:lnTo>
                      <a:pt x="173" y="80"/>
                    </a:lnTo>
                    <a:lnTo>
                      <a:pt x="219" y="80"/>
                    </a:lnTo>
                    <a:lnTo>
                      <a:pt x="217" y="73"/>
                    </a:lnTo>
                    <a:lnTo>
                      <a:pt x="215" y="61"/>
                    </a:lnTo>
                    <a:lnTo>
                      <a:pt x="211" y="54"/>
                    </a:lnTo>
                    <a:lnTo>
                      <a:pt x="207" y="46"/>
                    </a:lnTo>
                    <a:lnTo>
                      <a:pt x="200" y="36"/>
                    </a:lnTo>
                    <a:lnTo>
                      <a:pt x="192" y="27"/>
                    </a:lnTo>
                    <a:lnTo>
                      <a:pt x="182" y="19"/>
                    </a:lnTo>
                    <a:lnTo>
                      <a:pt x="173" y="11"/>
                    </a:lnTo>
                    <a:lnTo>
                      <a:pt x="161" y="7"/>
                    </a:lnTo>
                    <a:lnTo>
                      <a:pt x="152" y="4"/>
                    </a:lnTo>
                    <a:lnTo>
                      <a:pt x="132" y="0"/>
                    </a:lnTo>
                    <a:lnTo>
                      <a:pt x="113" y="0"/>
                    </a:lnTo>
                    <a:lnTo>
                      <a:pt x="98" y="0"/>
                    </a:lnTo>
                    <a:lnTo>
                      <a:pt x="86" y="2"/>
                    </a:lnTo>
                    <a:lnTo>
                      <a:pt x="77" y="6"/>
                    </a:lnTo>
                    <a:lnTo>
                      <a:pt x="67" y="9"/>
                    </a:lnTo>
                    <a:lnTo>
                      <a:pt x="54" y="15"/>
                    </a:lnTo>
                    <a:lnTo>
                      <a:pt x="40" y="25"/>
                    </a:lnTo>
                    <a:lnTo>
                      <a:pt x="31" y="36"/>
                    </a:lnTo>
                    <a:lnTo>
                      <a:pt x="21" y="48"/>
                    </a:lnTo>
                    <a:lnTo>
                      <a:pt x="13" y="61"/>
                    </a:lnTo>
                    <a:lnTo>
                      <a:pt x="7" y="77"/>
                    </a:lnTo>
                    <a:lnTo>
                      <a:pt x="4" y="92"/>
                    </a:lnTo>
                    <a:lnTo>
                      <a:pt x="0" y="107"/>
                    </a:lnTo>
                    <a:lnTo>
                      <a:pt x="0" y="123"/>
                    </a:lnTo>
                    <a:lnTo>
                      <a:pt x="0" y="138"/>
                    </a:lnTo>
                    <a:lnTo>
                      <a:pt x="2" y="153"/>
                    </a:lnTo>
                    <a:lnTo>
                      <a:pt x="6" y="169"/>
                    </a:lnTo>
                    <a:lnTo>
                      <a:pt x="11" y="184"/>
                    </a:lnTo>
                    <a:lnTo>
                      <a:pt x="17" y="198"/>
                    </a:lnTo>
                    <a:lnTo>
                      <a:pt x="25" y="209"/>
                    </a:lnTo>
                    <a:lnTo>
                      <a:pt x="34" y="221"/>
                    </a:lnTo>
                    <a:lnTo>
                      <a:pt x="44" y="228"/>
                    </a:lnTo>
                    <a:lnTo>
                      <a:pt x="57" y="238"/>
                    </a:lnTo>
                    <a:lnTo>
                      <a:pt x="67" y="242"/>
                    </a:lnTo>
                    <a:lnTo>
                      <a:pt x="77" y="245"/>
                    </a:lnTo>
                    <a:lnTo>
                      <a:pt x="90" y="249"/>
                    </a:lnTo>
                    <a:lnTo>
                      <a:pt x="103" y="251"/>
                    </a:lnTo>
                    <a:lnTo>
                      <a:pt x="121" y="249"/>
                    </a:lnTo>
                    <a:lnTo>
                      <a:pt x="134" y="247"/>
                    </a:lnTo>
                    <a:lnTo>
                      <a:pt x="148" y="244"/>
                    </a:lnTo>
                    <a:lnTo>
                      <a:pt x="157" y="238"/>
                    </a:lnTo>
                    <a:lnTo>
                      <a:pt x="173" y="226"/>
                    </a:lnTo>
                    <a:lnTo>
                      <a:pt x="182" y="215"/>
                    </a:lnTo>
                    <a:lnTo>
                      <a:pt x="190" y="244"/>
                    </a:lnTo>
                    <a:lnTo>
                      <a:pt x="219" y="244"/>
                    </a:lnTo>
                    <a:lnTo>
                      <a:pt x="219" y="115"/>
                    </a:lnTo>
                    <a:lnTo>
                      <a:pt x="123" y="115"/>
                    </a:lnTo>
                    <a:lnTo>
                      <a:pt x="123" y="1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8" name="Freeform 12"/>
              <p:cNvSpPr>
                <a:spLocks noEditPoints="1"/>
              </p:cNvSpPr>
              <p:nvPr/>
            </p:nvSpPr>
            <p:spPr bwMode="auto">
              <a:xfrm>
                <a:off x="4573" y="571"/>
                <a:ext cx="200" cy="240"/>
              </a:xfrm>
              <a:custGeom>
                <a:avLst/>
                <a:gdLst>
                  <a:gd name="T0" fmla="*/ 0 w 200"/>
                  <a:gd name="T1" fmla="*/ 240 h 240"/>
                  <a:gd name="T2" fmla="*/ 108 w 200"/>
                  <a:gd name="T3" fmla="*/ 240 h 240"/>
                  <a:gd name="T4" fmla="*/ 118 w 200"/>
                  <a:gd name="T5" fmla="*/ 238 h 240"/>
                  <a:gd name="T6" fmla="*/ 127 w 200"/>
                  <a:gd name="T7" fmla="*/ 236 h 240"/>
                  <a:gd name="T8" fmla="*/ 137 w 200"/>
                  <a:gd name="T9" fmla="*/ 232 h 240"/>
                  <a:gd name="T10" fmla="*/ 146 w 200"/>
                  <a:gd name="T11" fmla="*/ 228 h 240"/>
                  <a:gd name="T12" fmla="*/ 154 w 200"/>
                  <a:gd name="T13" fmla="*/ 222 h 240"/>
                  <a:gd name="T14" fmla="*/ 164 w 200"/>
                  <a:gd name="T15" fmla="*/ 215 h 240"/>
                  <a:gd name="T16" fmla="*/ 171 w 200"/>
                  <a:gd name="T17" fmla="*/ 207 h 240"/>
                  <a:gd name="T18" fmla="*/ 177 w 200"/>
                  <a:gd name="T19" fmla="*/ 197 h 240"/>
                  <a:gd name="T20" fmla="*/ 185 w 200"/>
                  <a:gd name="T21" fmla="*/ 182 h 240"/>
                  <a:gd name="T22" fmla="*/ 192 w 200"/>
                  <a:gd name="T23" fmla="*/ 163 h 240"/>
                  <a:gd name="T24" fmla="*/ 198 w 200"/>
                  <a:gd name="T25" fmla="*/ 138 h 240"/>
                  <a:gd name="T26" fmla="*/ 200 w 200"/>
                  <a:gd name="T27" fmla="*/ 109 h 240"/>
                  <a:gd name="T28" fmla="*/ 198 w 200"/>
                  <a:gd name="T29" fmla="*/ 92 h 240"/>
                  <a:gd name="T30" fmla="*/ 196 w 200"/>
                  <a:gd name="T31" fmla="*/ 76 h 240"/>
                  <a:gd name="T32" fmla="*/ 192 w 200"/>
                  <a:gd name="T33" fmla="*/ 65 h 240"/>
                  <a:gd name="T34" fmla="*/ 189 w 200"/>
                  <a:gd name="T35" fmla="*/ 55 h 240"/>
                  <a:gd name="T36" fmla="*/ 181 w 200"/>
                  <a:gd name="T37" fmla="*/ 40 h 240"/>
                  <a:gd name="T38" fmla="*/ 171 w 200"/>
                  <a:gd name="T39" fmla="*/ 28 h 240"/>
                  <a:gd name="T40" fmla="*/ 162 w 200"/>
                  <a:gd name="T41" fmla="*/ 19 h 240"/>
                  <a:gd name="T42" fmla="*/ 152 w 200"/>
                  <a:gd name="T43" fmla="*/ 11 h 240"/>
                  <a:gd name="T44" fmla="*/ 143 w 200"/>
                  <a:gd name="T45" fmla="*/ 5 h 240"/>
                  <a:gd name="T46" fmla="*/ 131 w 200"/>
                  <a:gd name="T47" fmla="*/ 2 h 240"/>
                  <a:gd name="T48" fmla="*/ 121 w 200"/>
                  <a:gd name="T49" fmla="*/ 0 h 240"/>
                  <a:gd name="T50" fmla="*/ 112 w 200"/>
                  <a:gd name="T51" fmla="*/ 0 h 240"/>
                  <a:gd name="T52" fmla="*/ 0 w 200"/>
                  <a:gd name="T53" fmla="*/ 0 h 240"/>
                  <a:gd name="T54" fmla="*/ 0 w 200"/>
                  <a:gd name="T55" fmla="*/ 240 h 240"/>
                  <a:gd name="T56" fmla="*/ 50 w 200"/>
                  <a:gd name="T57" fmla="*/ 40 h 240"/>
                  <a:gd name="T58" fmla="*/ 95 w 200"/>
                  <a:gd name="T59" fmla="*/ 40 h 240"/>
                  <a:gd name="T60" fmla="*/ 106 w 200"/>
                  <a:gd name="T61" fmla="*/ 42 h 240"/>
                  <a:gd name="T62" fmla="*/ 118 w 200"/>
                  <a:gd name="T63" fmla="*/ 46 h 240"/>
                  <a:gd name="T64" fmla="*/ 127 w 200"/>
                  <a:gd name="T65" fmla="*/ 51 h 240"/>
                  <a:gd name="T66" fmla="*/ 137 w 200"/>
                  <a:gd name="T67" fmla="*/ 63 h 240"/>
                  <a:gd name="T68" fmla="*/ 143 w 200"/>
                  <a:gd name="T69" fmla="*/ 73 h 240"/>
                  <a:gd name="T70" fmla="*/ 146 w 200"/>
                  <a:gd name="T71" fmla="*/ 86 h 240"/>
                  <a:gd name="T72" fmla="*/ 148 w 200"/>
                  <a:gd name="T73" fmla="*/ 99 h 240"/>
                  <a:gd name="T74" fmla="*/ 150 w 200"/>
                  <a:gd name="T75" fmla="*/ 115 h 240"/>
                  <a:gd name="T76" fmla="*/ 148 w 200"/>
                  <a:gd name="T77" fmla="*/ 130 h 240"/>
                  <a:gd name="T78" fmla="*/ 148 w 200"/>
                  <a:gd name="T79" fmla="*/ 144 h 240"/>
                  <a:gd name="T80" fmla="*/ 144 w 200"/>
                  <a:gd name="T81" fmla="*/ 155 h 240"/>
                  <a:gd name="T82" fmla="*/ 141 w 200"/>
                  <a:gd name="T83" fmla="*/ 167 h 240"/>
                  <a:gd name="T84" fmla="*/ 137 w 200"/>
                  <a:gd name="T85" fmla="*/ 174 h 240"/>
                  <a:gd name="T86" fmla="*/ 131 w 200"/>
                  <a:gd name="T87" fmla="*/ 180 h 240"/>
                  <a:gd name="T88" fmla="*/ 125 w 200"/>
                  <a:gd name="T89" fmla="*/ 186 h 240"/>
                  <a:gd name="T90" fmla="*/ 120 w 200"/>
                  <a:gd name="T91" fmla="*/ 192 h 240"/>
                  <a:gd name="T92" fmla="*/ 114 w 200"/>
                  <a:gd name="T93" fmla="*/ 194 h 240"/>
                  <a:gd name="T94" fmla="*/ 106 w 200"/>
                  <a:gd name="T95" fmla="*/ 195 h 240"/>
                  <a:gd name="T96" fmla="*/ 98 w 200"/>
                  <a:gd name="T97" fmla="*/ 197 h 240"/>
                  <a:gd name="T98" fmla="*/ 91 w 200"/>
                  <a:gd name="T99" fmla="*/ 197 h 240"/>
                  <a:gd name="T100" fmla="*/ 50 w 200"/>
                  <a:gd name="T101" fmla="*/ 197 h 240"/>
                  <a:gd name="T102" fmla="*/ 50 w 200"/>
                  <a:gd name="T103" fmla="*/ 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0" h="240">
                    <a:moveTo>
                      <a:pt x="0" y="240"/>
                    </a:moveTo>
                    <a:lnTo>
                      <a:pt x="108" y="240"/>
                    </a:lnTo>
                    <a:lnTo>
                      <a:pt x="118" y="238"/>
                    </a:lnTo>
                    <a:lnTo>
                      <a:pt x="127" y="236"/>
                    </a:lnTo>
                    <a:lnTo>
                      <a:pt x="137" y="232"/>
                    </a:lnTo>
                    <a:lnTo>
                      <a:pt x="146" y="228"/>
                    </a:lnTo>
                    <a:lnTo>
                      <a:pt x="154" y="222"/>
                    </a:lnTo>
                    <a:lnTo>
                      <a:pt x="164" y="215"/>
                    </a:lnTo>
                    <a:lnTo>
                      <a:pt x="171" y="207"/>
                    </a:lnTo>
                    <a:lnTo>
                      <a:pt x="177" y="197"/>
                    </a:lnTo>
                    <a:lnTo>
                      <a:pt x="185" y="182"/>
                    </a:lnTo>
                    <a:lnTo>
                      <a:pt x="192" y="163"/>
                    </a:lnTo>
                    <a:lnTo>
                      <a:pt x="198" y="138"/>
                    </a:lnTo>
                    <a:lnTo>
                      <a:pt x="200" y="109"/>
                    </a:lnTo>
                    <a:lnTo>
                      <a:pt x="198" y="92"/>
                    </a:lnTo>
                    <a:lnTo>
                      <a:pt x="196" y="76"/>
                    </a:lnTo>
                    <a:lnTo>
                      <a:pt x="192" y="65"/>
                    </a:lnTo>
                    <a:lnTo>
                      <a:pt x="189" y="55"/>
                    </a:lnTo>
                    <a:lnTo>
                      <a:pt x="181" y="40"/>
                    </a:lnTo>
                    <a:lnTo>
                      <a:pt x="171" y="28"/>
                    </a:lnTo>
                    <a:lnTo>
                      <a:pt x="162" y="19"/>
                    </a:lnTo>
                    <a:lnTo>
                      <a:pt x="152" y="11"/>
                    </a:lnTo>
                    <a:lnTo>
                      <a:pt x="143" y="5"/>
                    </a:lnTo>
                    <a:lnTo>
                      <a:pt x="131" y="2"/>
                    </a:lnTo>
                    <a:lnTo>
                      <a:pt x="121" y="0"/>
                    </a:lnTo>
                    <a:lnTo>
                      <a:pt x="112" y="0"/>
                    </a:lnTo>
                    <a:lnTo>
                      <a:pt x="0" y="0"/>
                    </a:lnTo>
                    <a:lnTo>
                      <a:pt x="0" y="240"/>
                    </a:lnTo>
                    <a:close/>
                    <a:moveTo>
                      <a:pt x="50" y="40"/>
                    </a:moveTo>
                    <a:lnTo>
                      <a:pt x="95" y="40"/>
                    </a:lnTo>
                    <a:lnTo>
                      <a:pt x="106" y="42"/>
                    </a:lnTo>
                    <a:lnTo>
                      <a:pt x="118" y="46"/>
                    </a:lnTo>
                    <a:lnTo>
                      <a:pt x="127" y="51"/>
                    </a:lnTo>
                    <a:lnTo>
                      <a:pt x="137" y="63"/>
                    </a:lnTo>
                    <a:lnTo>
                      <a:pt x="143" y="73"/>
                    </a:lnTo>
                    <a:lnTo>
                      <a:pt x="146" y="86"/>
                    </a:lnTo>
                    <a:lnTo>
                      <a:pt x="148" y="99"/>
                    </a:lnTo>
                    <a:lnTo>
                      <a:pt x="150" y="115"/>
                    </a:lnTo>
                    <a:lnTo>
                      <a:pt x="148" y="130"/>
                    </a:lnTo>
                    <a:lnTo>
                      <a:pt x="148" y="144"/>
                    </a:lnTo>
                    <a:lnTo>
                      <a:pt x="144" y="155"/>
                    </a:lnTo>
                    <a:lnTo>
                      <a:pt x="141" y="167"/>
                    </a:lnTo>
                    <a:lnTo>
                      <a:pt x="137" y="174"/>
                    </a:lnTo>
                    <a:lnTo>
                      <a:pt x="131" y="180"/>
                    </a:lnTo>
                    <a:lnTo>
                      <a:pt x="125" y="186"/>
                    </a:lnTo>
                    <a:lnTo>
                      <a:pt x="120" y="192"/>
                    </a:lnTo>
                    <a:lnTo>
                      <a:pt x="114" y="194"/>
                    </a:lnTo>
                    <a:lnTo>
                      <a:pt x="106" y="195"/>
                    </a:lnTo>
                    <a:lnTo>
                      <a:pt x="98" y="197"/>
                    </a:lnTo>
                    <a:lnTo>
                      <a:pt x="91" y="197"/>
                    </a:lnTo>
                    <a:lnTo>
                      <a:pt x="50" y="197"/>
                    </a:lnTo>
                    <a:lnTo>
                      <a:pt x="50" y="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2" name="Titelplatzhalter 1"/>
          <p:cNvSpPr>
            <a:spLocks noGrp="1"/>
          </p:cNvSpPr>
          <p:nvPr>
            <p:ph type="title"/>
          </p:nvPr>
        </p:nvSpPr>
        <p:spPr>
          <a:xfrm>
            <a:off x="468313" y="333184"/>
            <a:ext cx="6254636" cy="1016760"/>
          </a:xfrm>
          <a:prstGeom prst="rect">
            <a:avLst/>
          </a:prstGeom>
        </p:spPr>
        <p:txBody>
          <a:bodyPr vert="horz" lIns="0" tIns="45720" rIns="0" bIns="45720" rtlCol="0" anchor="b">
            <a:noAutofit/>
          </a:bodyPr>
          <a:lstStyle/>
          <a:p>
            <a:r>
              <a:rPr lang="de-DE" smtClean="0"/>
              <a:t>Überschrift (einzeilig)</a:t>
            </a:r>
            <a:endParaRPr lang="de-DE"/>
          </a:p>
        </p:txBody>
      </p:sp>
      <p:sp>
        <p:nvSpPr>
          <p:cNvPr id="5" name="Fußzeilenplatzhalter 4"/>
          <p:cNvSpPr>
            <a:spLocks noGrp="1"/>
          </p:cNvSpPr>
          <p:nvPr>
            <p:ph type="ftr" sz="quarter" idx="3"/>
          </p:nvPr>
        </p:nvSpPr>
        <p:spPr>
          <a:xfrm>
            <a:off x="457881" y="6597351"/>
            <a:ext cx="6984000" cy="144000"/>
          </a:xfrm>
          <a:prstGeom prst="rect">
            <a:avLst/>
          </a:prstGeom>
        </p:spPr>
        <p:txBody>
          <a:bodyPr vert="horz" lIns="0" tIns="0" rIns="0" bIns="0" rtlCol="0" anchor="ctr"/>
          <a:lstStyle>
            <a:lvl1pPr algn="l">
              <a:defRPr sz="800">
                <a:solidFill>
                  <a:schemeClr val="tx1"/>
                </a:solidFill>
              </a:defRPr>
            </a:lvl1pPr>
          </a:lstStyle>
          <a:p>
            <a:r>
              <a:rPr lang="de-DE" smtClean="0"/>
              <a:t>Thema, Bereich, Autor, Version, Datum</a:t>
            </a:r>
            <a:endParaRPr lang="de-DE"/>
          </a:p>
        </p:txBody>
      </p:sp>
      <p:sp>
        <p:nvSpPr>
          <p:cNvPr id="6" name="Foliennummernplatzhalter 5"/>
          <p:cNvSpPr>
            <a:spLocks noGrp="1"/>
          </p:cNvSpPr>
          <p:nvPr>
            <p:ph type="sldNum" sz="quarter" idx="4"/>
          </p:nvPr>
        </p:nvSpPr>
        <p:spPr>
          <a:xfrm>
            <a:off x="8426564" y="6597351"/>
            <a:ext cx="360000" cy="144017"/>
          </a:xfrm>
          <a:prstGeom prst="rect">
            <a:avLst/>
          </a:prstGeom>
        </p:spPr>
        <p:txBody>
          <a:bodyPr vert="horz" lIns="0" tIns="0" rIns="0" bIns="0" rtlCol="0" anchor="ctr"/>
          <a:lstStyle>
            <a:lvl1pPr algn="r">
              <a:defRPr sz="800">
                <a:solidFill>
                  <a:schemeClr val="tx1"/>
                </a:solidFill>
              </a:defRPr>
            </a:lvl1pPr>
          </a:lstStyle>
          <a:p>
            <a:fld id="{AFD614E4-375A-4EDC-BFFF-A8EED9A9DFC6}" type="slidenum">
              <a:rPr lang="de-DE" smtClean="0"/>
              <a:pPr/>
              <a:t>‹Nr.›</a:t>
            </a:fld>
            <a:endParaRPr lang="de-DE"/>
          </a:p>
        </p:txBody>
      </p:sp>
      <p:sp>
        <p:nvSpPr>
          <p:cNvPr id="19" name="Line 16"/>
          <p:cNvSpPr>
            <a:spLocks noChangeShapeType="1"/>
          </p:cNvSpPr>
          <p:nvPr/>
        </p:nvSpPr>
        <p:spPr bwMode="auto">
          <a:xfrm>
            <a:off x="179512" y="6597351"/>
            <a:ext cx="8603541" cy="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 name="Textplatzhalter 3"/>
          <p:cNvSpPr>
            <a:spLocks noGrp="1"/>
          </p:cNvSpPr>
          <p:nvPr>
            <p:ph type="body" idx="1"/>
          </p:nvPr>
        </p:nvSpPr>
        <p:spPr>
          <a:xfrm>
            <a:off x="468313" y="1844675"/>
            <a:ext cx="7775575" cy="4321175"/>
          </a:xfrm>
          <a:prstGeom prst="rect">
            <a:avLst/>
          </a:prstGeom>
        </p:spPr>
        <p:txBody>
          <a:bodyPr vert="horz" lIns="0" tIns="45720" rIns="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836042331"/>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0" r:id="rId3"/>
    <p:sldLayoutId id="2147483651" r:id="rId4"/>
    <p:sldLayoutId id="2147483652" r:id="rId5"/>
    <p:sldLayoutId id="2147483653" r:id="rId6"/>
    <p:sldLayoutId id="2147483656" r:id="rId7"/>
    <p:sldLayoutId id="2147483658" r:id="rId8"/>
    <p:sldLayoutId id="2147483654" r:id="rId9"/>
    <p:sldLayoutId id="2147483655" r:id="rId10"/>
    <p:sldLayoutId id="2147483659" r:id="rId11"/>
  </p:sldLayoutIdLst>
  <p:hf hdr="0" dt="0"/>
  <p:txStyles>
    <p:titleStyle>
      <a:lvl1pPr algn="l" defTabSz="914400" rtl="0" eaLnBrk="1" latinLnBrk="0" hangingPunct="1">
        <a:lnSpc>
          <a:spcPts val="3800"/>
        </a:lnSpc>
        <a:spcBef>
          <a:spcPct val="0"/>
        </a:spcBef>
        <a:buNone/>
        <a:defRPr sz="3600" b="0" kern="1200">
          <a:solidFill>
            <a:schemeClr val="bg1"/>
          </a:solidFill>
          <a:latin typeface="+mj-lt"/>
          <a:ea typeface="+mj-ea"/>
          <a:cs typeface="+mj-cs"/>
        </a:defRPr>
      </a:lvl1pPr>
    </p:titleStyle>
    <p:bodyStyle>
      <a:lvl1pPr marL="269875" indent="-269875" algn="l" defTabSz="914400" rtl="0" eaLnBrk="1" latinLnBrk="0" hangingPunct="1">
        <a:spcBef>
          <a:spcPts val="1200"/>
        </a:spcBef>
        <a:buClr>
          <a:schemeClr val="accent1"/>
        </a:buClr>
        <a:buSzPct val="90000"/>
        <a:buFont typeface="Wingdings" pitchFamily="2" charset="2"/>
        <a:buChar char="§"/>
        <a:defRPr sz="2400" kern="1200">
          <a:solidFill>
            <a:schemeClr val="tx1"/>
          </a:solidFill>
          <a:latin typeface="+mn-lt"/>
          <a:ea typeface="+mn-ea"/>
          <a:cs typeface="+mn-cs"/>
        </a:defRPr>
      </a:lvl1pPr>
      <a:lvl2pPr marL="539750" indent="-269875" algn="l" defTabSz="914400" rtl="0" eaLnBrk="1" latinLnBrk="0" hangingPunct="1">
        <a:spcBef>
          <a:spcPts val="600"/>
        </a:spcBef>
        <a:buClr>
          <a:schemeClr val="accent1"/>
        </a:buClr>
        <a:buSzPct val="90000"/>
        <a:buFont typeface="Wingdings" pitchFamily="2" charset="2"/>
        <a:buChar char="§"/>
        <a:defRPr sz="2400" kern="1200">
          <a:solidFill>
            <a:schemeClr val="tx1"/>
          </a:solidFill>
          <a:latin typeface="+mn-lt"/>
          <a:ea typeface="+mn-ea"/>
          <a:cs typeface="+mn-cs"/>
        </a:defRPr>
      </a:lvl2pPr>
      <a:lvl3pPr marL="809625" indent="-269875" algn="l" defTabSz="914400" rtl="0" eaLnBrk="1" latinLnBrk="0" hangingPunct="1">
        <a:spcBef>
          <a:spcPts val="300"/>
        </a:spcBef>
        <a:buClr>
          <a:schemeClr val="accent1"/>
        </a:buClr>
        <a:buSzPct val="90000"/>
        <a:buFont typeface="Wingdings" pitchFamily="2" charset="2"/>
        <a:buChar char="§"/>
        <a:defRPr sz="2400" kern="1200">
          <a:solidFill>
            <a:schemeClr val="tx1"/>
          </a:solidFill>
          <a:latin typeface="+mn-lt"/>
          <a:ea typeface="+mn-ea"/>
          <a:cs typeface="+mn-cs"/>
        </a:defRPr>
      </a:lvl3pPr>
      <a:lvl4pPr marL="1079500" indent="-269875" algn="l" defTabSz="914400" rtl="0" eaLnBrk="1" latinLnBrk="0" hangingPunct="1">
        <a:spcBef>
          <a:spcPts val="0"/>
        </a:spcBef>
        <a:buClr>
          <a:schemeClr val="accent1"/>
        </a:buClr>
        <a:buSzPct val="90000"/>
        <a:buFont typeface="Wingdings" pitchFamily="2" charset="2"/>
        <a:buChar char="§"/>
        <a:defRPr sz="2400" kern="1200">
          <a:solidFill>
            <a:schemeClr val="tx1"/>
          </a:solidFill>
          <a:latin typeface="+mn-lt"/>
          <a:ea typeface="+mn-ea"/>
          <a:cs typeface="+mn-cs"/>
        </a:defRPr>
      </a:lvl4pPr>
      <a:lvl5pPr marL="1341438" indent="-261938" algn="l" defTabSz="914400" rtl="0" eaLnBrk="1" latinLnBrk="0" hangingPunct="1">
        <a:spcBef>
          <a:spcPts val="0"/>
        </a:spcBef>
        <a:buClr>
          <a:schemeClr val="accent1"/>
        </a:buClr>
        <a:buSzPct val="90000"/>
        <a:buFont typeface="Wingdings" pitchFamily="2" charset="2"/>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10.xml"/><Relationship Id="rId16" Type="http://schemas.openxmlformats.org/officeDocument/2006/relationships/diagramColors" Target="../diagrams/colors4.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21.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3200" dirty="0" smtClean="0">
                <a:latin typeface="Arial" panose="020B0604020202020204" pitchFamily="34" charset="0"/>
                <a:cs typeface="Arial" panose="020B0604020202020204" pitchFamily="34" charset="0"/>
              </a:rPr>
              <a:t>Grundlagen des Berufsbildungssystems</a:t>
            </a:r>
            <a:r>
              <a:rPr lang="de-DE" sz="2400" dirty="0" smtClean="0">
                <a:latin typeface="Arial" panose="020B0604020202020204" pitchFamily="34" charset="0"/>
                <a:cs typeface="Arial" panose="020B0604020202020204" pitchFamily="34" charset="0"/>
              </a:rPr>
              <a:t/>
            </a:r>
            <a:br>
              <a:rPr lang="de-DE" sz="2400" dirty="0" smtClean="0">
                <a:latin typeface="Arial" panose="020B0604020202020204" pitchFamily="34" charset="0"/>
                <a:cs typeface="Arial" panose="020B0604020202020204" pitchFamily="34" charset="0"/>
              </a:rPr>
            </a:br>
            <a:endParaRPr lang="de-DE" sz="1800" dirty="0">
              <a:latin typeface="Arial" panose="020B0604020202020204" pitchFamily="34" charset="0"/>
              <a:cs typeface="Arial" panose="020B0604020202020204" pitchFamily="34" charset="0"/>
            </a:endParaRPr>
          </a:p>
        </p:txBody>
      </p:sp>
      <p:sp>
        <p:nvSpPr>
          <p:cNvPr id="3" name="Untertitel 2"/>
          <p:cNvSpPr>
            <a:spLocks noGrp="1"/>
          </p:cNvSpPr>
          <p:nvPr>
            <p:ph type="subTitle" idx="1"/>
          </p:nvPr>
        </p:nvSpPr>
        <p:spPr>
          <a:xfrm>
            <a:off x="467544" y="4077072"/>
            <a:ext cx="7776344" cy="504056"/>
          </a:xfrm>
        </p:spPr>
        <p:txBody>
          <a:bodyPr>
            <a:normAutofit/>
          </a:bodyPr>
          <a:lstStyle/>
          <a:p>
            <a:r>
              <a:rPr lang="de-DE" dirty="0" smtClean="0">
                <a:latin typeface="Arial" panose="020B0604020202020204" pitchFamily="34" charset="0"/>
                <a:cs typeface="Arial" panose="020B0604020202020204" pitchFamily="34" charset="0"/>
              </a:rPr>
              <a:t>BJK </a:t>
            </a:r>
            <a:r>
              <a:rPr lang="de-DE" dirty="0" err="1" smtClean="0">
                <a:latin typeface="Arial" panose="020B0604020202020204" pitchFamily="34" charset="0"/>
                <a:cs typeface="Arial" panose="020B0604020202020204" pitchFamily="34" charset="0"/>
              </a:rPr>
              <a:t>jungeNGG</a:t>
            </a:r>
            <a:r>
              <a:rPr lang="de-DE" dirty="0" smtClean="0">
                <a:latin typeface="Arial" panose="020B0604020202020204" pitchFamily="34" charset="0"/>
                <a:cs typeface="Arial" panose="020B0604020202020204" pitchFamily="34" charset="0"/>
              </a:rPr>
              <a:t>, 21.4.2018, </a:t>
            </a:r>
            <a:r>
              <a:rPr lang="de-DE" dirty="0" err="1" smtClean="0">
                <a:latin typeface="Arial" panose="020B0604020202020204" pitchFamily="34" charset="0"/>
                <a:cs typeface="Arial" panose="020B0604020202020204" pitchFamily="34" charset="0"/>
              </a:rPr>
              <a:t>Gladenbach</a:t>
            </a:r>
            <a:endParaRPr lang="de-D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075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 name="Gerade Verbindung mit Pfeil 37"/>
          <p:cNvCxnSpPr>
            <a:stCxn id="4" idx="2"/>
            <a:endCxn id="12" idx="0"/>
          </p:cNvCxnSpPr>
          <p:nvPr/>
        </p:nvCxnSpPr>
        <p:spPr>
          <a:xfrm>
            <a:off x="4427539" y="4033844"/>
            <a:ext cx="1044115" cy="1552074"/>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a:stCxn id="4" idx="2"/>
            <a:endCxn id="11" idx="0"/>
          </p:cNvCxnSpPr>
          <p:nvPr/>
        </p:nvCxnSpPr>
        <p:spPr>
          <a:xfrm flipH="1">
            <a:off x="3247046" y="4033844"/>
            <a:ext cx="1180493" cy="1568073"/>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8" name="Titel 7"/>
          <p:cNvSpPr>
            <a:spLocks noGrp="1"/>
          </p:cNvSpPr>
          <p:nvPr>
            <p:ph type="title"/>
          </p:nvPr>
        </p:nvSpPr>
        <p:spPr/>
        <p:txBody>
          <a:bodyPr/>
          <a:lstStyle/>
          <a:p>
            <a:r>
              <a:rPr lang="de-DE" sz="2800" dirty="0" smtClean="0">
                <a:solidFill>
                  <a:schemeClr val="tx1"/>
                </a:solidFill>
                <a:latin typeface="Arial" panose="020B0604020202020204" pitchFamily="34" charset="0"/>
                <a:cs typeface="Arial" panose="020B0604020202020204" pitchFamily="34" charset="0"/>
              </a:rPr>
              <a:t>Ein Blick von oben: Das duale System der Berufsbildung</a:t>
            </a:r>
            <a:endParaRPr lang="de-DE" sz="2800" dirty="0">
              <a:solidFill>
                <a:schemeClr val="tx1"/>
              </a:solidFill>
              <a:latin typeface="Arial" panose="020B0604020202020204" pitchFamily="34" charset="0"/>
              <a:cs typeface="Arial" panose="020B0604020202020204" pitchFamily="34" charset="0"/>
            </a:endParaRPr>
          </a:p>
        </p:txBody>
      </p:sp>
      <p:sp>
        <p:nvSpPr>
          <p:cNvPr id="6" name="Fußzeilenplatzhalter 5"/>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7" name="Foliennummernplatzhalter 6"/>
          <p:cNvSpPr>
            <a:spLocks noGrp="1"/>
          </p:cNvSpPr>
          <p:nvPr>
            <p:ph type="sldNum" sz="quarter" idx="21"/>
          </p:nvPr>
        </p:nvSpPr>
        <p:spPr/>
        <p:txBody>
          <a:bodyPr/>
          <a:lstStyle/>
          <a:p>
            <a:fld id="{AFD614E4-375A-4EDC-BFFF-A8EED9A9DFC6}" type="slidenum">
              <a:rPr lang="de-DE" smtClean="0"/>
              <a:pPr/>
              <a:t>10</a:t>
            </a:fld>
            <a:endParaRPr lang="de-DE"/>
          </a:p>
        </p:txBody>
      </p:sp>
      <p:sp>
        <p:nvSpPr>
          <p:cNvPr id="11" name="Rechteck 10"/>
          <p:cNvSpPr/>
          <p:nvPr/>
        </p:nvSpPr>
        <p:spPr>
          <a:xfrm>
            <a:off x="2202930" y="5601917"/>
            <a:ext cx="2088232" cy="576064"/>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Arial" panose="020B0604020202020204" pitchFamily="34" charset="0"/>
                <a:cs typeface="Arial" panose="020B0604020202020204" pitchFamily="34" charset="0"/>
              </a:rPr>
              <a:t>Berufsschule</a:t>
            </a:r>
          </a:p>
        </p:txBody>
      </p:sp>
      <p:sp>
        <p:nvSpPr>
          <p:cNvPr id="12" name="Rechteck 11"/>
          <p:cNvSpPr/>
          <p:nvPr/>
        </p:nvSpPr>
        <p:spPr>
          <a:xfrm>
            <a:off x="4427538" y="5585918"/>
            <a:ext cx="2088232" cy="576064"/>
          </a:xfrm>
          <a:prstGeom prst="rect">
            <a:avLst/>
          </a:prstGeom>
          <a:solidFill>
            <a:srgbClr val="00CC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latin typeface="Arial" panose="020B0604020202020204" pitchFamily="34" charset="0"/>
                <a:cs typeface="Arial" panose="020B0604020202020204" pitchFamily="34" charset="0"/>
              </a:rPr>
              <a:t>Betrieb</a:t>
            </a:r>
          </a:p>
        </p:txBody>
      </p:sp>
      <p:graphicFrame>
        <p:nvGraphicFramePr>
          <p:cNvPr id="3" name="Diagramm 2"/>
          <p:cNvGraphicFramePr/>
          <p:nvPr>
            <p:extLst>
              <p:ext uri="{D42A27DB-BD31-4B8C-83A1-F6EECF244321}">
                <p14:modId xmlns:p14="http://schemas.microsoft.com/office/powerpoint/2010/main" val="578751682"/>
              </p:ext>
            </p:extLst>
          </p:nvPr>
        </p:nvGraphicFramePr>
        <p:xfrm>
          <a:off x="3126259" y="1688333"/>
          <a:ext cx="2602558" cy="123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Diagramm 16"/>
          <p:cNvGraphicFramePr/>
          <p:nvPr>
            <p:extLst>
              <p:ext uri="{D42A27DB-BD31-4B8C-83A1-F6EECF244321}">
                <p14:modId xmlns:p14="http://schemas.microsoft.com/office/powerpoint/2010/main" val="3595348591"/>
              </p:ext>
            </p:extLst>
          </p:nvPr>
        </p:nvGraphicFramePr>
        <p:xfrm>
          <a:off x="211783" y="2977013"/>
          <a:ext cx="2602558" cy="12399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8" name="Diagramm 17"/>
          <p:cNvGraphicFramePr/>
          <p:nvPr>
            <p:extLst>
              <p:ext uri="{D42A27DB-BD31-4B8C-83A1-F6EECF244321}">
                <p14:modId xmlns:p14="http://schemas.microsoft.com/office/powerpoint/2010/main" val="1411268021"/>
              </p:ext>
            </p:extLst>
          </p:nvPr>
        </p:nvGraphicFramePr>
        <p:xfrm>
          <a:off x="6184006" y="2977013"/>
          <a:ext cx="2602558" cy="123991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 name="Rechteck 3"/>
          <p:cNvSpPr/>
          <p:nvPr/>
        </p:nvSpPr>
        <p:spPr>
          <a:xfrm>
            <a:off x="3126260" y="3049553"/>
            <a:ext cx="2602558" cy="984291"/>
          </a:xfrm>
          <a:prstGeom prst="rect">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latin typeface="Arial" panose="020B0604020202020204" pitchFamily="34" charset="0"/>
                <a:cs typeface="Arial" panose="020B0604020202020204" pitchFamily="34" charset="0"/>
              </a:rPr>
              <a:t>Ausbildungsordnungen</a:t>
            </a:r>
          </a:p>
          <a:p>
            <a:pPr algn="ctr"/>
            <a:r>
              <a:rPr lang="de-DE" sz="1400" dirty="0" smtClean="0">
                <a:latin typeface="Arial" panose="020B0604020202020204" pitchFamily="34" charset="0"/>
                <a:cs typeface="Arial" panose="020B0604020202020204" pitchFamily="34" charset="0"/>
              </a:rPr>
              <a:t>Fortbildungsordnungen</a:t>
            </a:r>
          </a:p>
          <a:p>
            <a:pPr algn="ctr"/>
            <a:r>
              <a:rPr lang="de-DE" sz="1400" b="1" dirty="0" smtClean="0">
                <a:latin typeface="Arial" panose="020B0604020202020204" pitchFamily="34" charset="0"/>
                <a:cs typeface="Arial" panose="020B0604020202020204" pitchFamily="34" charset="0"/>
              </a:rPr>
              <a:t>BiBB-Hauptausschuss</a:t>
            </a:r>
          </a:p>
          <a:p>
            <a:pPr algn="ctr"/>
            <a:r>
              <a:rPr lang="de-DE" sz="1400" dirty="0" smtClean="0">
                <a:latin typeface="Arial" panose="020B0604020202020204" pitchFamily="34" charset="0"/>
                <a:cs typeface="Arial" panose="020B0604020202020204" pitchFamily="34" charset="0"/>
              </a:rPr>
              <a:t>Ausbildungsrahmenplan</a:t>
            </a:r>
            <a:r>
              <a:rPr lang="de-DE" sz="1400" b="1" dirty="0" smtClean="0">
                <a:latin typeface="Arial" panose="020B0604020202020204" pitchFamily="34" charset="0"/>
                <a:cs typeface="Arial" panose="020B0604020202020204" pitchFamily="34" charset="0"/>
              </a:rPr>
              <a:t> </a:t>
            </a:r>
          </a:p>
        </p:txBody>
      </p:sp>
      <p:sp>
        <p:nvSpPr>
          <p:cNvPr id="5" name="Pfeil nach unten 4"/>
          <p:cNvSpPr/>
          <p:nvPr/>
        </p:nvSpPr>
        <p:spPr>
          <a:xfrm>
            <a:off x="4139828" y="2793932"/>
            <a:ext cx="504180" cy="268625"/>
          </a:xfrm>
          <a:prstGeom prst="downArrow">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3" name="Pfeil nach links 22"/>
          <p:cNvSpPr/>
          <p:nvPr/>
        </p:nvSpPr>
        <p:spPr>
          <a:xfrm rot="1862432">
            <a:off x="5311685" y="3331137"/>
            <a:ext cx="889215" cy="437374"/>
          </a:xfrm>
          <a:prstGeom prst="leftArrow">
            <a:avLst/>
          </a:prstGeom>
          <a:solidFill>
            <a:schemeClr val="accent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6" name="Pfeil nach links 25"/>
          <p:cNvSpPr/>
          <p:nvPr/>
        </p:nvSpPr>
        <p:spPr>
          <a:xfrm rot="12216455">
            <a:off x="2700368" y="3510530"/>
            <a:ext cx="767383" cy="355877"/>
          </a:xfrm>
          <a:prstGeom prst="leftArrow">
            <a:avLst/>
          </a:prstGeom>
          <a:solidFill>
            <a:schemeClr val="accent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7" name="Rechteck 26"/>
          <p:cNvSpPr/>
          <p:nvPr/>
        </p:nvSpPr>
        <p:spPr>
          <a:xfrm>
            <a:off x="5507755" y="4469213"/>
            <a:ext cx="2016029" cy="720080"/>
          </a:xfrm>
          <a:prstGeom prst="rect">
            <a:avLst/>
          </a:prstGeom>
          <a:solidFill>
            <a:srgbClr val="FFC000"/>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Zuständige Stelle</a:t>
            </a:r>
          </a:p>
        </p:txBody>
      </p:sp>
      <p:cxnSp>
        <p:nvCxnSpPr>
          <p:cNvPr id="29" name="Gewinkelte Verbindung 28"/>
          <p:cNvCxnSpPr>
            <a:endCxn id="11" idx="1"/>
          </p:cNvCxnSpPr>
          <p:nvPr/>
        </p:nvCxnSpPr>
        <p:spPr>
          <a:xfrm rot="16200000" flipH="1">
            <a:off x="642741" y="4329760"/>
            <a:ext cx="1673024" cy="1447354"/>
          </a:xfrm>
          <a:prstGeom prst="bentConnector2">
            <a:avLst/>
          </a:prstGeom>
          <a:ln w="28575">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1" name="Gewinkelte Verbindung 30"/>
          <p:cNvCxnSpPr>
            <a:endCxn id="27" idx="1"/>
          </p:cNvCxnSpPr>
          <p:nvPr/>
        </p:nvCxnSpPr>
        <p:spPr>
          <a:xfrm>
            <a:off x="2814341" y="4216925"/>
            <a:ext cx="2693414" cy="612328"/>
          </a:xfrm>
          <a:prstGeom prst="bentConnector3">
            <a:avLst>
              <a:gd name="adj1" fmla="val 50000"/>
            </a:avLst>
          </a:prstGeom>
          <a:ln w="28575">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5" name="Gerade Verbindung mit Pfeil 34"/>
          <p:cNvCxnSpPr/>
          <p:nvPr/>
        </p:nvCxnSpPr>
        <p:spPr>
          <a:xfrm flipH="1">
            <a:off x="5728816" y="5139990"/>
            <a:ext cx="1" cy="412624"/>
          </a:xfrm>
          <a:prstGeom prst="straightConnector1">
            <a:avLst/>
          </a:prstGeom>
          <a:ln w="28575">
            <a:solidFill>
              <a:srgbClr val="FFC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a:stCxn id="4" idx="2"/>
            <a:endCxn id="27" idx="0"/>
          </p:cNvCxnSpPr>
          <p:nvPr/>
        </p:nvCxnSpPr>
        <p:spPr>
          <a:xfrm>
            <a:off x="4427539" y="4033844"/>
            <a:ext cx="2088231" cy="435369"/>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Ellipse 43"/>
          <p:cNvSpPr/>
          <p:nvPr/>
        </p:nvSpPr>
        <p:spPr>
          <a:xfrm>
            <a:off x="6983821" y="4919714"/>
            <a:ext cx="972555" cy="632900"/>
          </a:xfrm>
          <a:prstGeom prst="ellipse">
            <a:avLst/>
          </a:prstGeom>
          <a:solidFill>
            <a:srgbClr val="FFC000"/>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BBA</a:t>
            </a:r>
          </a:p>
        </p:txBody>
      </p:sp>
      <p:sp>
        <p:nvSpPr>
          <p:cNvPr id="45" name="Rechteck 44"/>
          <p:cNvSpPr/>
          <p:nvPr/>
        </p:nvSpPr>
        <p:spPr>
          <a:xfrm>
            <a:off x="6369383" y="5888963"/>
            <a:ext cx="2144995" cy="5760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00" b="1" dirty="0" smtClean="0">
                <a:solidFill>
                  <a:srgbClr val="C00000"/>
                </a:solidFill>
                <a:latin typeface="Arial" panose="020B0604020202020204" pitchFamily="34" charset="0"/>
                <a:cs typeface="Arial" panose="020B0604020202020204" pitchFamily="34" charset="0"/>
              </a:rPr>
              <a:t>Sozialpartner:</a:t>
            </a:r>
          </a:p>
          <a:p>
            <a:pPr algn="ctr"/>
            <a:r>
              <a:rPr lang="de-DE" sz="1100" b="1" dirty="0" smtClean="0">
                <a:solidFill>
                  <a:srgbClr val="C00000"/>
                </a:solidFill>
                <a:latin typeface="Arial" panose="020B0604020202020204" pitchFamily="34" charset="0"/>
                <a:cs typeface="Arial" panose="020B0604020202020204" pitchFamily="34" charset="0"/>
              </a:rPr>
              <a:t>Arbeitgeber &amp; Gewerkschaften</a:t>
            </a:r>
          </a:p>
        </p:txBody>
      </p:sp>
      <p:cxnSp>
        <p:nvCxnSpPr>
          <p:cNvPr id="47" name="Gerade Verbindung mit Pfeil 46"/>
          <p:cNvCxnSpPr/>
          <p:nvPr/>
        </p:nvCxnSpPr>
        <p:spPr>
          <a:xfrm flipV="1">
            <a:off x="8426564" y="4216925"/>
            <a:ext cx="0" cy="1673024"/>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a:endCxn id="44" idx="4"/>
          </p:cNvCxnSpPr>
          <p:nvPr/>
        </p:nvCxnSpPr>
        <p:spPr>
          <a:xfrm flipV="1">
            <a:off x="7441881" y="5552614"/>
            <a:ext cx="28218" cy="344081"/>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995281" y="4348223"/>
            <a:ext cx="972555" cy="632900"/>
          </a:xfrm>
          <a:prstGeom prst="ellipse">
            <a:avLst/>
          </a:prstGeom>
          <a:solidFill>
            <a:srgbClr val="FFC000"/>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LAB</a:t>
            </a:r>
          </a:p>
        </p:txBody>
      </p:sp>
      <p:cxnSp>
        <p:nvCxnSpPr>
          <p:cNvPr id="56" name="Gerader Verbinder 55"/>
          <p:cNvCxnSpPr/>
          <p:nvPr/>
        </p:nvCxnSpPr>
        <p:spPr>
          <a:xfrm flipH="1">
            <a:off x="1481558" y="6321997"/>
            <a:ext cx="4887825" cy="3282"/>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Gerade Verbindung mit Pfeil 57"/>
          <p:cNvCxnSpPr>
            <a:endCxn id="54" idx="4"/>
          </p:cNvCxnSpPr>
          <p:nvPr/>
        </p:nvCxnSpPr>
        <p:spPr>
          <a:xfrm flipV="1">
            <a:off x="1481558" y="4981123"/>
            <a:ext cx="1" cy="1329182"/>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a:endCxn id="54" idx="0"/>
          </p:cNvCxnSpPr>
          <p:nvPr/>
        </p:nvCxnSpPr>
        <p:spPr>
          <a:xfrm>
            <a:off x="1481558" y="4216925"/>
            <a:ext cx="1" cy="131298"/>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Gerade Verbindung mit Pfeil 63"/>
          <p:cNvCxnSpPr/>
          <p:nvPr/>
        </p:nvCxnSpPr>
        <p:spPr>
          <a:xfrm flipV="1">
            <a:off x="6305163" y="5189293"/>
            <a:ext cx="0" cy="396625"/>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2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anim calcmode="lin" valueType="num">
                                      <p:cBhvr>
                                        <p:cTn id="30" dur="1000" fill="hold"/>
                                        <p:tgtEl>
                                          <p:spTgt spid="17"/>
                                        </p:tgtEl>
                                        <p:attrNameLst>
                                          <p:attrName>ppt_x</p:attrName>
                                        </p:attrNameLst>
                                      </p:cBhvr>
                                      <p:tavLst>
                                        <p:tav tm="0">
                                          <p:val>
                                            <p:strVal val="#ppt_x"/>
                                          </p:val>
                                        </p:tav>
                                        <p:tav tm="100000">
                                          <p:val>
                                            <p:strVal val="#ppt_x"/>
                                          </p:val>
                                        </p:tav>
                                      </p:tavLst>
                                    </p:anim>
                                    <p:anim calcmode="lin" valueType="num">
                                      <p:cBhvr>
                                        <p:cTn id="31" dur="1000" fill="hold"/>
                                        <p:tgtEl>
                                          <p:spTgt spid="17"/>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fade">
                                      <p:cBhvr>
                                        <p:cTn id="34" dur="1000"/>
                                        <p:tgtEl>
                                          <p:spTgt spid="26"/>
                                        </p:tgtEl>
                                      </p:cBhvr>
                                    </p:animEffect>
                                    <p:anim calcmode="lin" valueType="num">
                                      <p:cBhvr>
                                        <p:cTn id="35" dur="1000" fill="hold"/>
                                        <p:tgtEl>
                                          <p:spTgt spid="26"/>
                                        </p:tgtEl>
                                        <p:attrNameLst>
                                          <p:attrName>ppt_x</p:attrName>
                                        </p:attrNameLst>
                                      </p:cBhvr>
                                      <p:tavLst>
                                        <p:tav tm="0">
                                          <p:val>
                                            <p:strVal val="#ppt_x"/>
                                          </p:val>
                                        </p:tav>
                                        <p:tav tm="100000">
                                          <p:val>
                                            <p:strVal val="#ppt_x"/>
                                          </p:val>
                                        </p:tav>
                                      </p:tavLst>
                                    </p:anim>
                                    <p:anim calcmode="lin" valueType="num">
                                      <p:cBhvr>
                                        <p:cTn id="36"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additive="base">
                                        <p:cTn id="51" dur="500" fill="hold"/>
                                        <p:tgtEl>
                                          <p:spTgt spid="38"/>
                                        </p:tgtEl>
                                        <p:attrNameLst>
                                          <p:attrName>ppt_x</p:attrName>
                                        </p:attrNameLst>
                                      </p:cBhvr>
                                      <p:tavLst>
                                        <p:tav tm="0">
                                          <p:val>
                                            <p:strVal val="#ppt_x"/>
                                          </p:val>
                                        </p:tav>
                                        <p:tav tm="100000">
                                          <p:val>
                                            <p:strVal val="#ppt_x"/>
                                          </p:val>
                                        </p:tav>
                                      </p:tavLst>
                                    </p:anim>
                                    <p:anim calcmode="lin" valueType="num">
                                      <p:cBhvr additive="base">
                                        <p:cTn id="52" dur="500" fill="hold"/>
                                        <p:tgtEl>
                                          <p:spTgt spid="3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fade">
                                      <p:cBhvr>
                                        <p:cTn id="61" dur="1000"/>
                                        <p:tgtEl>
                                          <p:spTgt spid="37"/>
                                        </p:tgtEl>
                                      </p:cBhvr>
                                    </p:animEffect>
                                    <p:anim calcmode="lin" valueType="num">
                                      <p:cBhvr>
                                        <p:cTn id="62" dur="1000" fill="hold"/>
                                        <p:tgtEl>
                                          <p:spTgt spid="37"/>
                                        </p:tgtEl>
                                        <p:attrNameLst>
                                          <p:attrName>ppt_x</p:attrName>
                                        </p:attrNameLst>
                                      </p:cBhvr>
                                      <p:tavLst>
                                        <p:tav tm="0">
                                          <p:val>
                                            <p:strVal val="#ppt_x"/>
                                          </p:val>
                                        </p:tav>
                                        <p:tav tm="100000">
                                          <p:val>
                                            <p:strVal val="#ppt_x"/>
                                          </p:val>
                                        </p:tav>
                                      </p:tavLst>
                                    </p:anim>
                                    <p:anim calcmode="lin" valueType="num">
                                      <p:cBhvr>
                                        <p:cTn id="63" dur="1000" fill="hold"/>
                                        <p:tgtEl>
                                          <p:spTgt spid="37"/>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nodeType="click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1000"/>
                                        <p:tgtEl>
                                          <p:spTgt spid="31"/>
                                        </p:tgtEl>
                                      </p:cBhvr>
                                    </p:animEffect>
                                    <p:anim calcmode="lin" valueType="num">
                                      <p:cBhvr>
                                        <p:cTn id="74" dur="1000" fill="hold"/>
                                        <p:tgtEl>
                                          <p:spTgt spid="31"/>
                                        </p:tgtEl>
                                        <p:attrNameLst>
                                          <p:attrName>ppt_x</p:attrName>
                                        </p:attrNameLst>
                                      </p:cBhvr>
                                      <p:tavLst>
                                        <p:tav tm="0">
                                          <p:val>
                                            <p:strVal val="#ppt_x"/>
                                          </p:val>
                                        </p:tav>
                                        <p:tav tm="100000">
                                          <p:val>
                                            <p:strVal val="#ppt_x"/>
                                          </p:val>
                                        </p:tav>
                                      </p:tavLst>
                                    </p:anim>
                                    <p:anim calcmode="lin" valueType="num">
                                      <p:cBhvr>
                                        <p:cTn id="75"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ppt_x"/>
                                          </p:val>
                                        </p:tav>
                                        <p:tav tm="100000">
                                          <p:val>
                                            <p:strVal val="#ppt_x"/>
                                          </p:val>
                                        </p:tav>
                                      </p:tavLst>
                                    </p:anim>
                                    <p:anim calcmode="lin" valueType="num">
                                      <p:cBhvr additive="base">
                                        <p:cTn id="81" dur="500" fill="hold"/>
                                        <p:tgtEl>
                                          <p:spTgt spid="43"/>
                                        </p:tgtEl>
                                        <p:attrNameLst>
                                          <p:attrName>ppt_y</p:attrName>
                                        </p:attrNameLst>
                                      </p:cBhvr>
                                      <p:tavLst>
                                        <p:tav tm="0">
                                          <p:val>
                                            <p:strVal val="1+#ppt_h/2"/>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1000"/>
                                        <p:tgtEl>
                                          <p:spTgt spid="27"/>
                                        </p:tgtEl>
                                      </p:cBhvr>
                                    </p:animEffect>
                                    <p:anim calcmode="lin" valueType="num">
                                      <p:cBhvr>
                                        <p:cTn id="85" dur="1000" fill="hold"/>
                                        <p:tgtEl>
                                          <p:spTgt spid="27"/>
                                        </p:tgtEl>
                                        <p:attrNameLst>
                                          <p:attrName>ppt_x</p:attrName>
                                        </p:attrNameLst>
                                      </p:cBhvr>
                                      <p:tavLst>
                                        <p:tav tm="0">
                                          <p:val>
                                            <p:strVal val="#ppt_x"/>
                                          </p:val>
                                        </p:tav>
                                        <p:tav tm="100000">
                                          <p:val>
                                            <p:strVal val="#ppt_x"/>
                                          </p:val>
                                        </p:tav>
                                      </p:tavLst>
                                    </p:anim>
                                    <p:anim calcmode="lin" valueType="num">
                                      <p:cBhvr>
                                        <p:cTn id="86" dur="1000" fill="hold"/>
                                        <p:tgtEl>
                                          <p:spTgt spid="27"/>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fade">
                                      <p:cBhvr>
                                        <p:cTn id="89" dur="1000"/>
                                        <p:tgtEl>
                                          <p:spTgt spid="35"/>
                                        </p:tgtEl>
                                      </p:cBhvr>
                                    </p:animEffect>
                                    <p:anim calcmode="lin" valueType="num">
                                      <p:cBhvr>
                                        <p:cTn id="90" dur="1000" fill="hold"/>
                                        <p:tgtEl>
                                          <p:spTgt spid="35"/>
                                        </p:tgtEl>
                                        <p:attrNameLst>
                                          <p:attrName>ppt_x</p:attrName>
                                        </p:attrNameLst>
                                      </p:cBhvr>
                                      <p:tavLst>
                                        <p:tav tm="0">
                                          <p:val>
                                            <p:strVal val="#ppt_x"/>
                                          </p:val>
                                        </p:tav>
                                        <p:tav tm="100000">
                                          <p:val>
                                            <p:strVal val="#ppt_x"/>
                                          </p:val>
                                        </p:tav>
                                      </p:tavLst>
                                    </p:anim>
                                    <p:anim calcmode="lin" valueType="num">
                                      <p:cBhvr>
                                        <p:cTn id="91"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fade">
                                      <p:cBhvr>
                                        <p:cTn id="103" dur="1000"/>
                                        <p:tgtEl>
                                          <p:spTgt spid="29"/>
                                        </p:tgtEl>
                                      </p:cBhvr>
                                    </p:animEffect>
                                    <p:anim calcmode="lin" valueType="num">
                                      <p:cBhvr>
                                        <p:cTn id="104" dur="1000" fill="hold"/>
                                        <p:tgtEl>
                                          <p:spTgt spid="29"/>
                                        </p:tgtEl>
                                        <p:attrNameLst>
                                          <p:attrName>ppt_x</p:attrName>
                                        </p:attrNameLst>
                                      </p:cBhvr>
                                      <p:tavLst>
                                        <p:tav tm="0">
                                          <p:val>
                                            <p:strVal val="#ppt_x"/>
                                          </p:val>
                                        </p:tav>
                                        <p:tav tm="100000">
                                          <p:val>
                                            <p:strVal val="#ppt_x"/>
                                          </p:val>
                                        </p:tav>
                                      </p:tavLst>
                                    </p:anim>
                                    <p:anim calcmode="lin" valueType="num">
                                      <p:cBhvr>
                                        <p:cTn id="105"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fade">
                                      <p:cBhvr>
                                        <p:cTn id="110" dur="1000"/>
                                        <p:tgtEl>
                                          <p:spTgt spid="44"/>
                                        </p:tgtEl>
                                      </p:cBhvr>
                                    </p:animEffect>
                                    <p:anim calcmode="lin" valueType="num">
                                      <p:cBhvr>
                                        <p:cTn id="111" dur="1000" fill="hold"/>
                                        <p:tgtEl>
                                          <p:spTgt spid="44"/>
                                        </p:tgtEl>
                                        <p:attrNameLst>
                                          <p:attrName>ppt_x</p:attrName>
                                        </p:attrNameLst>
                                      </p:cBhvr>
                                      <p:tavLst>
                                        <p:tav tm="0">
                                          <p:val>
                                            <p:strVal val="#ppt_x"/>
                                          </p:val>
                                        </p:tav>
                                        <p:tav tm="100000">
                                          <p:val>
                                            <p:strVal val="#ppt_x"/>
                                          </p:val>
                                        </p:tav>
                                      </p:tavLst>
                                    </p:anim>
                                    <p:anim calcmode="lin" valueType="num">
                                      <p:cBhvr>
                                        <p:cTn id="112"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42" presetClass="entr" presetSubtype="0" fill="hold" grpId="0" nodeType="click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anim calcmode="lin" valueType="num">
                                      <p:cBhvr>
                                        <p:cTn id="118" dur="1000" fill="hold"/>
                                        <p:tgtEl>
                                          <p:spTgt spid="45"/>
                                        </p:tgtEl>
                                        <p:attrNameLst>
                                          <p:attrName>ppt_x</p:attrName>
                                        </p:attrNameLst>
                                      </p:cBhvr>
                                      <p:tavLst>
                                        <p:tav tm="0">
                                          <p:val>
                                            <p:strVal val="#ppt_x"/>
                                          </p:val>
                                        </p:tav>
                                        <p:tav tm="100000">
                                          <p:val>
                                            <p:strVal val="#ppt_x"/>
                                          </p:val>
                                        </p:tav>
                                      </p:tavLst>
                                    </p:anim>
                                    <p:anim calcmode="lin" valueType="num">
                                      <p:cBhvr>
                                        <p:cTn id="119" dur="1000" fill="hold"/>
                                        <p:tgtEl>
                                          <p:spTgt spid="45"/>
                                        </p:tgtEl>
                                        <p:attrNameLst>
                                          <p:attrName>ppt_y</p:attrName>
                                        </p:attrNameLst>
                                      </p:cBhvr>
                                      <p:tavLst>
                                        <p:tav tm="0">
                                          <p:val>
                                            <p:strVal val="#ppt_y+.1"/>
                                          </p:val>
                                        </p:tav>
                                        <p:tav tm="100000">
                                          <p:val>
                                            <p:strVal val="#ppt_y"/>
                                          </p:val>
                                        </p:tav>
                                      </p:tavLst>
                                    </p:anim>
                                  </p:childTnLst>
                                </p:cTn>
                              </p:par>
                              <p:par>
                                <p:cTn id="120" presetID="42" presetClass="entr" presetSubtype="0" fill="hold" nodeType="withEffect">
                                  <p:stCondLst>
                                    <p:cond delay="0"/>
                                  </p:stCondLst>
                                  <p:childTnLst>
                                    <p:set>
                                      <p:cBhvr>
                                        <p:cTn id="121" dur="1" fill="hold">
                                          <p:stCondLst>
                                            <p:cond delay="0"/>
                                          </p:stCondLst>
                                        </p:cTn>
                                        <p:tgtEl>
                                          <p:spTgt spid="53"/>
                                        </p:tgtEl>
                                        <p:attrNameLst>
                                          <p:attrName>style.visibility</p:attrName>
                                        </p:attrNameLst>
                                      </p:cBhvr>
                                      <p:to>
                                        <p:strVal val="visible"/>
                                      </p:to>
                                    </p:set>
                                    <p:animEffect transition="in" filter="fade">
                                      <p:cBhvr>
                                        <p:cTn id="122" dur="1000"/>
                                        <p:tgtEl>
                                          <p:spTgt spid="53"/>
                                        </p:tgtEl>
                                      </p:cBhvr>
                                    </p:animEffect>
                                    <p:anim calcmode="lin" valueType="num">
                                      <p:cBhvr>
                                        <p:cTn id="123" dur="1000" fill="hold"/>
                                        <p:tgtEl>
                                          <p:spTgt spid="53"/>
                                        </p:tgtEl>
                                        <p:attrNameLst>
                                          <p:attrName>ppt_x</p:attrName>
                                        </p:attrNameLst>
                                      </p:cBhvr>
                                      <p:tavLst>
                                        <p:tav tm="0">
                                          <p:val>
                                            <p:strVal val="#ppt_x"/>
                                          </p:val>
                                        </p:tav>
                                        <p:tav tm="100000">
                                          <p:val>
                                            <p:strVal val="#ppt_x"/>
                                          </p:val>
                                        </p:tav>
                                      </p:tavLst>
                                    </p:anim>
                                    <p:anim calcmode="lin" valueType="num">
                                      <p:cBhvr>
                                        <p:cTn id="124"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42" presetClass="entr" presetSubtype="0" fill="hold" nodeType="clickEffect">
                                  <p:stCondLst>
                                    <p:cond delay="0"/>
                                  </p:stCondLst>
                                  <p:childTnLst>
                                    <p:set>
                                      <p:cBhvr>
                                        <p:cTn id="128" dur="1" fill="hold">
                                          <p:stCondLst>
                                            <p:cond delay="0"/>
                                          </p:stCondLst>
                                        </p:cTn>
                                        <p:tgtEl>
                                          <p:spTgt spid="47"/>
                                        </p:tgtEl>
                                        <p:attrNameLst>
                                          <p:attrName>style.visibility</p:attrName>
                                        </p:attrNameLst>
                                      </p:cBhvr>
                                      <p:to>
                                        <p:strVal val="visible"/>
                                      </p:to>
                                    </p:set>
                                    <p:animEffect transition="in" filter="fade">
                                      <p:cBhvr>
                                        <p:cTn id="129" dur="1000"/>
                                        <p:tgtEl>
                                          <p:spTgt spid="47"/>
                                        </p:tgtEl>
                                      </p:cBhvr>
                                    </p:animEffect>
                                    <p:anim calcmode="lin" valueType="num">
                                      <p:cBhvr>
                                        <p:cTn id="130" dur="1000" fill="hold"/>
                                        <p:tgtEl>
                                          <p:spTgt spid="47"/>
                                        </p:tgtEl>
                                        <p:attrNameLst>
                                          <p:attrName>ppt_x</p:attrName>
                                        </p:attrNameLst>
                                      </p:cBhvr>
                                      <p:tavLst>
                                        <p:tav tm="0">
                                          <p:val>
                                            <p:strVal val="#ppt_x"/>
                                          </p:val>
                                        </p:tav>
                                        <p:tav tm="100000">
                                          <p:val>
                                            <p:strVal val="#ppt_x"/>
                                          </p:val>
                                        </p:tav>
                                      </p:tavLst>
                                    </p:anim>
                                    <p:anim calcmode="lin" valueType="num">
                                      <p:cBhvr>
                                        <p:cTn id="131"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4" fill="hold" nodeType="clickEffect">
                                  <p:stCondLst>
                                    <p:cond delay="0"/>
                                  </p:stCondLst>
                                  <p:childTnLst>
                                    <p:set>
                                      <p:cBhvr>
                                        <p:cTn id="135" dur="1" fill="hold">
                                          <p:stCondLst>
                                            <p:cond delay="0"/>
                                          </p:stCondLst>
                                        </p:cTn>
                                        <p:tgtEl>
                                          <p:spTgt spid="62"/>
                                        </p:tgtEl>
                                        <p:attrNameLst>
                                          <p:attrName>style.visibility</p:attrName>
                                        </p:attrNameLst>
                                      </p:cBhvr>
                                      <p:to>
                                        <p:strVal val="visible"/>
                                      </p:to>
                                    </p:set>
                                    <p:anim calcmode="lin" valueType="num">
                                      <p:cBhvr additive="base">
                                        <p:cTn id="136" dur="500" fill="hold"/>
                                        <p:tgtEl>
                                          <p:spTgt spid="62"/>
                                        </p:tgtEl>
                                        <p:attrNameLst>
                                          <p:attrName>ppt_x</p:attrName>
                                        </p:attrNameLst>
                                      </p:cBhvr>
                                      <p:tavLst>
                                        <p:tav tm="0">
                                          <p:val>
                                            <p:strVal val="#ppt_x"/>
                                          </p:val>
                                        </p:tav>
                                        <p:tav tm="100000">
                                          <p:val>
                                            <p:strVal val="#ppt_x"/>
                                          </p:val>
                                        </p:tav>
                                      </p:tavLst>
                                    </p:anim>
                                    <p:anim calcmode="lin" valueType="num">
                                      <p:cBhvr additive="base">
                                        <p:cTn id="137" dur="500" fill="hold"/>
                                        <p:tgtEl>
                                          <p:spTgt spid="62"/>
                                        </p:tgtEl>
                                        <p:attrNameLst>
                                          <p:attrName>ppt_y</p:attrName>
                                        </p:attrNameLst>
                                      </p:cBhvr>
                                      <p:tavLst>
                                        <p:tav tm="0">
                                          <p:val>
                                            <p:strVal val="1+#ppt_h/2"/>
                                          </p:val>
                                        </p:tav>
                                        <p:tav tm="100000">
                                          <p:val>
                                            <p:strVal val="#ppt_y"/>
                                          </p:val>
                                        </p:tav>
                                      </p:tavLst>
                                    </p:anim>
                                  </p:childTnLst>
                                </p:cTn>
                              </p:par>
                              <p:par>
                                <p:cTn id="138" presetID="2" presetClass="entr" presetSubtype="4" fill="hold" grpId="0" nodeType="withEffect">
                                  <p:stCondLst>
                                    <p:cond delay="0"/>
                                  </p:stCondLst>
                                  <p:childTnLst>
                                    <p:set>
                                      <p:cBhvr>
                                        <p:cTn id="139" dur="1" fill="hold">
                                          <p:stCondLst>
                                            <p:cond delay="0"/>
                                          </p:stCondLst>
                                        </p:cTn>
                                        <p:tgtEl>
                                          <p:spTgt spid="54"/>
                                        </p:tgtEl>
                                        <p:attrNameLst>
                                          <p:attrName>style.visibility</p:attrName>
                                        </p:attrNameLst>
                                      </p:cBhvr>
                                      <p:to>
                                        <p:strVal val="visible"/>
                                      </p:to>
                                    </p:set>
                                    <p:anim calcmode="lin" valueType="num">
                                      <p:cBhvr additive="base">
                                        <p:cTn id="140" dur="500" fill="hold"/>
                                        <p:tgtEl>
                                          <p:spTgt spid="54"/>
                                        </p:tgtEl>
                                        <p:attrNameLst>
                                          <p:attrName>ppt_x</p:attrName>
                                        </p:attrNameLst>
                                      </p:cBhvr>
                                      <p:tavLst>
                                        <p:tav tm="0">
                                          <p:val>
                                            <p:strVal val="#ppt_x"/>
                                          </p:val>
                                        </p:tav>
                                        <p:tav tm="100000">
                                          <p:val>
                                            <p:strVal val="#ppt_x"/>
                                          </p:val>
                                        </p:tav>
                                      </p:tavLst>
                                    </p:anim>
                                    <p:anim calcmode="lin" valueType="num">
                                      <p:cBhvr additive="base">
                                        <p:cTn id="141"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142" fill="hold">
                      <p:stCondLst>
                        <p:cond delay="indefinite"/>
                      </p:stCondLst>
                      <p:childTnLst>
                        <p:par>
                          <p:cTn id="143" fill="hold">
                            <p:stCondLst>
                              <p:cond delay="0"/>
                            </p:stCondLst>
                            <p:childTnLst>
                              <p:par>
                                <p:cTn id="144" presetID="2" presetClass="entr" presetSubtype="4" fill="hold" nodeType="clickEffect">
                                  <p:stCondLst>
                                    <p:cond delay="0"/>
                                  </p:stCondLst>
                                  <p:childTnLst>
                                    <p:set>
                                      <p:cBhvr>
                                        <p:cTn id="145" dur="1" fill="hold">
                                          <p:stCondLst>
                                            <p:cond delay="0"/>
                                          </p:stCondLst>
                                        </p:cTn>
                                        <p:tgtEl>
                                          <p:spTgt spid="56"/>
                                        </p:tgtEl>
                                        <p:attrNameLst>
                                          <p:attrName>style.visibility</p:attrName>
                                        </p:attrNameLst>
                                      </p:cBhvr>
                                      <p:to>
                                        <p:strVal val="visible"/>
                                      </p:to>
                                    </p:set>
                                    <p:anim calcmode="lin" valueType="num">
                                      <p:cBhvr additive="base">
                                        <p:cTn id="146" dur="500" fill="hold"/>
                                        <p:tgtEl>
                                          <p:spTgt spid="56"/>
                                        </p:tgtEl>
                                        <p:attrNameLst>
                                          <p:attrName>ppt_x</p:attrName>
                                        </p:attrNameLst>
                                      </p:cBhvr>
                                      <p:tavLst>
                                        <p:tav tm="0">
                                          <p:val>
                                            <p:strVal val="#ppt_x"/>
                                          </p:val>
                                        </p:tav>
                                        <p:tav tm="100000">
                                          <p:val>
                                            <p:strVal val="#ppt_x"/>
                                          </p:val>
                                        </p:tav>
                                      </p:tavLst>
                                    </p:anim>
                                    <p:anim calcmode="lin" valueType="num">
                                      <p:cBhvr additive="base">
                                        <p:cTn id="147" dur="500" fill="hold"/>
                                        <p:tgtEl>
                                          <p:spTgt spid="56"/>
                                        </p:tgtEl>
                                        <p:attrNameLst>
                                          <p:attrName>ppt_y</p:attrName>
                                        </p:attrNameLst>
                                      </p:cBhvr>
                                      <p:tavLst>
                                        <p:tav tm="0">
                                          <p:val>
                                            <p:strVal val="1+#ppt_h/2"/>
                                          </p:val>
                                        </p:tav>
                                        <p:tav tm="100000">
                                          <p:val>
                                            <p:strVal val="#ppt_y"/>
                                          </p:val>
                                        </p:tav>
                                      </p:tavLst>
                                    </p:anim>
                                  </p:childTnLst>
                                </p:cTn>
                              </p:par>
                              <p:par>
                                <p:cTn id="148" presetID="2" presetClass="entr" presetSubtype="4" fill="hold" nodeType="withEffect">
                                  <p:stCondLst>
                                    <p:cond delay="0"/>
                                  </p:stCondLst>
                                  <p:childTnLst>
                                    <p:set>
                                      <p:cBhvr>
                                        <p:cTn id="149" dur="1" fill="hold">
                                          <p:stCondLst>
                                            <p:cond delay="0"/>
                                          </p:stCondLst>
                                        </p:cTn>
                                        <p:tgtEl>
                                          <p:spTgt spid="58"/>
                                        </p:tgtEl>
                                        <p:attrNameLst>
                                          <p:attrName>style.visibility</p:attrName>
                                        </p:attrNameLst>
                                      </p:cBhvr>
                                      <p:to>
                                        <p:strVal val="visible"/>
                                      </p:to>
                                    </p:set>
                                    <p:anim calcmode="lin" valueType="num">
                                      <p:cBhvr additive="base">
                                        <p:cTn id="150" dur="500" fill="hold"/>
                                        <p:tgtEl>
                                          <p:spTgt spid="58"/>
                                        </p:tgtEl>
                                        <p:attrNameLst>
                                          <p:attrName>ppt_x</p:attrName>
                                        </p:attrNameLst>
                                      </p:cBhvr>
                                      <p:tavLst>
                                        <p:tav tm="0">
                                          <p:val>
                                            <p:strVal val="#ppt_x"/>
                                          </p:val>
                                        </p:tav>
                                        <p:tav tm="100000">
                                          <p:val>
                                            <p:strVal val="#ppt_x"/>
                                          </p:val>
                                        </p:tav>
                                      </p:tavLst>
                                    </p:anim>
                                    <p:anim calcmode="lin" valueType="num">
                                      <p:cBhvr additive="base">
                                        <p:cTn id="151" dur="500" fill="hold"/>
                                        <p:tgtEl>
                                          <p:spTgt spid="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animBg="1"/>
      <p:bldP spid="12" grpId="0" animBg="1"/>
      <p:bldGraphic spid="3" grpId="0">
        <p:bldAsOne/>
      </p:bldGraphic>
      <p:bldGraphic spid="17" grpId="0">
        <p:bldAsOne/>
      </p:bldGraphic>
      <p:bldGraphic spid="18" grpId="0">
        <p:bldAsOne/>
      </p:bldGraphic>
      <p:bldP spid="4" grpId="0" animBg="1"/>
      <p:bldP spid="5" grpId="0" animBg="1"/>
      <p:bldP spid="23" grpId="0" animBg="1"/>
      <p:bldP spid="26" grpId="0" animBg="1"/>
      <p:bldP spid="27" grpId="0" animBg="1"/>
      <p:bldP spid="44" grpId="0" animBg="1"/>
      <p:bldP spid="45" grpId="0" animBg="1"/>
      <p:bldP spid="5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solidFill>
                  <a:schemeClr val="tx1"/>
                </a:solidFill>
                <a:latin typeface="Arial" panose="020B0604020202020204" pitchFamily="34" charset="0"/>
                <a:cs typeface="Arial" panose="020B0604020202020204" pitchFamily="34" charset="0"/>
              </a:rPr>
              <a:t>Die Ausbildungsordnung: was steht da drin?</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11</a:t>
            </a:fld>
            <a:endParaRPr lang="de-DE"/>
          </a:p>
        </p:txBody>
      </p:sp>
      <p:sp>
        <p:nvSpPr>
          <p:cNvPr id="3" name="Inhaltsplatzhalter 2"/>
          <p:cNvSpPr>
            <a:spLocks noGrp="1"/>
          </p:cNvSpPr>
          <p:nvPr>
            <p:ph sz="quarter" idx="19"/>
          </p:nvPr>
        </p:nvSpPr>
        <p:spPr/>
        <p:txBody>
          <a:bodyPr>
            <a:normAutofit fontScale="62500" lnSpcReduction="20000"/>
          </a:bodyPr>
          <a:lstStyle/>
          <a:p>
            <a:pPr>
              <a:lnSpc>
                <a:spcPct val="120000"/>
              </a:lnSpc>
              <a:spcAft>
                <a:spcPts val="1200"/>
              </a:spcAft>
              <a:tabLst>
                <a:tab pos="357188" algn="l"/>
              </a:tabLst>
            </a:pPr>
            <a:r>
              <a:rPr lang="en-GB" altLang="de-DE" sz="2800" b="1" dirty="0" err="1" smtClean="0">
                <a:latin typeface="Arial" panose="020B0604020202020204" pitchFamily="34" charset="0"/>
                <a:cs typeface="Arial" panose="020B0604020202020204" pitchFamily="34" charset="0"/>
              </a:rPr>
              <a:t>Kernpunkte</a:t>
            </a:r>
            <a:r>
              <a:rPr lang="en-GB" altLang="de-DE" sz="2800" b="1" dirty="0" smtClean="0">
                <a:latin typeface="Arial" panose="020B0604020202020204" pitchFamily="34" charset="0"/>
                <a:cs typeface="Arial" panose="020B0604020202020204" pitchFamily="34" charset="0"/>
              </a:rPr>
              <a:t> </a:t>
            </a:r>
            <a:r>
              <a:rPr lang="en-GB" altLang="de-DE" sz="2800" b="1" dirty="0">
                <a:latin typeface="Arial" panose="020B0604020202020204" pitchFamily="34" charset="0"/>
                <a:cs typeface="Arial" panose="020B0604020202020204" pitchFamily="34" charset="0"/>
              </a:rPr>
              <a:t>der </a:t>
            </a:r>
            <a:r>
              <a:rPr lang="en-GB" altLang="de-DE" sz="2800" b="1" dirty="0" err="1">
                <a:latin typeface="Arial" panose="020B0604020202020204" pitchFamily="34" charset="0"/>
                <a:cs typeface="Arial" panose="020B0604020202020204" pitchFamily="34" charset="0"/>
              </a:rPr>
              <a:t>Ausbildungsordnung</a:t>
            </a:r>
            <a:r>
              <a:rPr lang="en-GB" altLang="de-DE" sz="2800" b="1" dirty="0">
                <a:latin typeface="Arial" panose="020B0604020202020204" pitchFamily="34" charset="0"/>
                <a:cs typeface="Arial" panose="020B0604020202020204" pitchFamily="34" charset="0"/>
              </a:rPr>
              <a:t> </a:t>
            </a:r>
          </a:p>
          <a:p>
            <a:pPr marL="700088" lvl="1" indent="-342900">
              <a:lnSpc>
                <a:spcPct val="120000"/>
              </a:lnSpc>
              <a:spcBef>
                <a:spcPts val="1200"/>
              </a:spcBef>
              <a:spcAft>
                <a:spcPts val="1200"/>
              </a:spcAft>
              <a:buClr>
                <a:schemeClr val="accent6">
                  <a:lumMod val="75000"/>
                </a:schemeClr>
              </a:buClr>
              <a:buFont typeface="Wingdings 3" panose="05040102010807070707" pitchFamily="18" charset="2"/>
              <a:buChar char=""/>
            </a:pPr>
            <a:r>
              <a:rPr lang="de-DE" b="1" dirty="0">
                <a:latin typeface="Arial" panose="020B0604020202020204" pitchFamily="34" charset="0"/>
                <a:cs typeface="Arial" panose="020B0604020202020204" pitchFamily="34" charset="0"/>
              </a:rPr>
              <a:t>Bezeichnung des Ausbildungsberufes</a:t>
            </a:r>
          </a:p>
          <a:p>
            <a:pPr marL="700088" lvl="1" indent="-342900">
              <a:lnSpc>
                <a:spcPct val="120000"/>
              </a:lnSpc>
              <a:spcAft>
                <a:spcPts val="1200"/>
              </a:spcAft>
              <a:buClr>
                <a:schemeClr val="accent6">
                  <a:lumMod val="75000"/>
                </a:schemeClr>
              </a:buClr>
              <a:buFont typeface="Wingdings 3" panose="05040102010807070707" pitchFamily="18" charset="2"/>
              <a:buChar char=""/>
            </a:pPr>
            <a:r>
              <a:rPr lang="de-DE" b="1" dirty="0">
                <a:latin typeface="Arial" panose="020B0604020202020204" pitchFamily="34" charset="0"/>
                <a:cs typeface="Arial" panose="020B0604020202020204" pitchFamily="34" charset="0"/>
              </a:rPr>
              <a:t>Ausbildungsdauer: </a:t>
            </a:r>
            <a:r>
              <a:rPr lang="de-DE" dirty="0">
                <a:latin typeface="Arial" panose="020B0604020202020204" pitchFamily="34" charset="0"/>
                <a:cs typeface="Arial" panose="020B0604020202020204" pitchFamily="34" charset="0"/>
              </a:rPr>
              <a:t>2 bis 3,5 Jahre</a:t>
            </a:r>
          </a:p>
          <a:p>
            <a:pPr marL="700088" lvl="1" indent="-342900">
              <a:lnSpc>
                <a:spcPct val="120000"/>
              </a:lnSpc>
              <a:spcAft>
                <a:spcPts val="1200"/>
              </a:spcAft>
              <a:buClr>
                <a:schemeClr val="accent6">
                  <a:lumMod val="75000"/>
                </a:schemeClr>
              </a:buClr>
              <a:buFont typeface="Wingdings 3" panose="05040102010807070707" pitchFamily="18" charset="2"/>
              <a:buChar char=""/>
            </a:pPr>
            <a:r>
              <a:rPr lang="de-DE" b="1" dirty="0">
                <a:latin typeface="Arial" panose="020B0604020202020204" pitchFamily="34" charset="0"/>
                <a:cs typeface="Arial" panose="020B0604020202020204" pitchFamily="34" charset="0"/>
              </a:rPr>
              <a:t>Ausbildungsberufsbild: </a:t>
            </a:r>
            <a:r>
              <a:rPr lang="de-DE" dirty="0">
                <a:latin typeface="Arial" panose="020B0604020202020204" pitchFamily="34" charset="0"/>
                <a:cs typeface="Arial" panose="020B0604020202020204" pitchFamily="34" charset="0"/>
              </a:rPr>
              <a:t>die beruflichen Fertigkeiten, Kenntnisse und Fähigkeiten, die zu vermitteln sind</a:t>
            </a:r>
          </a:p>
          <a:p>
            <a:pPr marL="712788" indent="-355600">
              <a:lnSpc>
                <a:spcPct val="120000"/>
              </a:lnSpc>
              <a:spcAft>
                <a:spcPts val="1200"/>
              </a:spcAft>
              <a:buClr>
                <a:schemeClr val="accent6">
                  <a:lumMod val="75000"/>
                </a:schemeClr>
              </a:buClr>
              <a:buFont typeface="Wingdings 3" panose="05040102010807070707" pitchFamily="18" charset="2"/>
              <a:buChar char=""/>
              <a:tabLst>
                <a:tab pos="712788" algn="l"/>
              </a:tabLst>
            </a:pPr>
            <a:r>
              <a:rPr lang="de-DE" b="1" dirty="0">
                <a:latin typeface="Arial" panose="020B0604020202020204" pitchFamily="34" charset="0"/>
                <a:cs typeface="Arial" panose="020B0604020202020204" pitchFamily="34" charset="0"/>
              </a:rPr>
              <a:t>Ausbildungsrahmenplan</a:t>
            </a:r>
            <a:r>
              <a:rPr lang="de-DE" dirty="0">
                <a:latin typeface="Arial" panose="020B0604020202020204" pitchFamily="34" charset="0"/>
                <a:cs typeface="Arial" panose="020B0604020202020204" pitchFamily="34" charset="0"/>
              </a:rPr>
              <a:t>: Anleitung zur sachlichen und zeitlichen Gliederung der Vermittlung der Fertigkeiten, Kenntnisse und Fähigkeiten, </a:t>
            </a:r>
            <a:endParaRPr lang="de-DE" dirty="0" smtClean="0">
              <a:latin typeface="Arial" panose="020B0604020202020204" pitchFamily="34" charset="0"/>
              <a:cs typeface="Arial" panose="020B0604020202020204" pitchFamily="34" charset="0"/>
            </a:endParaRPr>
          </a:p>
          <a:p>
            <a:pPr marL="712788" indent="-355600">
              <a:lnSpc>
                <a:spcPct val="120000"/>
              </a:lnSpc>
              <a:spcAft>
                <a:spcPts val="1200"/>
              </a:spcAft>
              <a:buClr>
                <a:schemeClr val="accent6">
                  <a:lumMod val="75000"/>
                </a:schemeClr>
              </a:buClr>
              <a:buFont typeface="Wingdings 3" panose="05040102010807070707" pitchFamily="18" charset="2"/>
              <a:buChar char=""/>
              <a:tabLst>
                <a:tab pos="712788" algn="l"/>
              </a:tabLst>
            </a:pPr>
            <a:r>
              <a:rPr lang="de-DE" b="1" dirty="0" smtClean="0">
                <a:latin typeface="Arial" panose="020B0604020202020204" pitchFamily="34" charset="0"/>
                <a:cs typeface="Arial" panose="020B0604020202020204" pitchFamily="34" charset="0"/>
              </a:rPr>
              <a:t>Prüfungsanforderungen</a:t>
            </a:r>
          </a:p>
          <a:p>
            <a:pPr marL="712788" indent="-355600">
              <a:lnSpc>
                <a:spcPct val="120000"/>
              </a:lnSpc>
              <a:spcAft>
                <a:spcPts val="1200"/>
              </a:spcAft>
              <a:buClr>
                <a:schemeClr val="accent6">
                  <a:lumMod val="75000"/>
                </a:schemeClr>
              </a:buClr>
              <a:tabLst>
                <a:tab pos="712788" algn="l"/>
              </a:tabLst>
            </a:pPr>
            <a:r>
              <a:rPr lang="de-DE" b="1" dirty="0" smtClean="0">
                <a:solidFill>
                  <a:schemeClr val="accent1"/>
                </a:solidFill>
                <a:latin typeface="Arial" panose="020B0604020202020204" pitchFamily="34" charset="0"/>
                <a:cs typeface="Arial" panose="020B0604020202020204" pitchFamily="34" charset="0"/>
              </a:rPr>
              <a:t>Danach </a:t>
            </a:r>
            <a:r>
              <a:rPr lang="de-DE" b="1" dirty="0">
                <a:solidFill>
                  <a:schemeClr val="accent1"/>
                </a:solidFill>
                <a:latin typeface="Arial" panose="020B0604020202020204" pitchFamily="34" charset="0"/>
                <a:cs typeface="Arial" panose="020B0604020202020204" pitchFamily="34" charset="0"/>
              </a:rPr>
              <a:t>erstellt die Ausbildungsstätte einen </a:t>
            </a:r>
            <a:r>
              <a:rPr lang="de-DE" b="1" dirty="0" smtClean="0">
                <a:solidFill>
                  <a:schemeClr val="accent1"/>
                </a:solidFill>
                <a:latin typeface="Arial" panose="020B0604020202020204" pitchFamily="34" charset="0"/>
                <a:cs typeface="Arial" panose="020B0604020202020204" pitchFamily="34" charset="0"/>
              </a:rPr>
              <a:t>betrieblichen </a:t>
            </a:r>
            <a:r>
              <a:rPr lang="de-DE" b="1" dirty="0">
                <a:solidFill>
                  <a:schemeClr val="accent1"/>
                </a:solidFill>
                <a:latin typeface="Arial" panose="020B0604020202020204" pitchFamily="34" charset="0"/>
                <a:cs typeface="Arial" panose="020B0604020202020204" pitchFamily="34" charset="0"/>
              </a:rPr>
              <a:t>Ausbildungsplan</a:t>
            </a:r>
          </a:p>
          <a:p>
            <a:pPr marL="712788" indent="-355600">
              <a:lnSpc>
                <a:spcPts val="2600"/>
              </a:lnSpc>
              <a:spcAft>
                <a:spcPts val="1200"/>
              </a:spcAft>
              <a:buClr>
                <a:schemeClr val="accent6">
                  <a:lumMod val="75000"/>
                </a:schemeClr>
              </a:buClr>
              <a:buFont typeface="Wingdings 3" panose="05040102010807070707" pitchFamily="18" charset="2"/>
              <a:buChar char=""/>
              <a:tabLst>
                <a:tab pos="712788" algn="l"/>
              </a:tabLst>
            </a:pPr>
            <a:endParaRPr lang="de-DE"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433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solidFill>
                  <a:schemeClr val="tx1"/>
                </a:solidFill>
                <a:latin typeface="Arial" panose="020B0604020202020204" pitchFamily="34" charset="0"/>
                <a:cs typeface="Arial" panose="020B0604020202020204" pitchFamily="34" charset="0"/>
              </a:rPr>
              <a:t>Die Ausbildungsordnung: wer macht sie?</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12</a:t>
            </a:fld>
            <a:endParaRPr lang="de-DE"/>
          </a:p>
        </p:txBody>
      </p:sp>
      <p:pic>
        <p:nvPicPr>
          <p:cNvPr id="6" name="Grafik 5"/>
          <p:cNvPicPr>
            <a:picLocks noChangeAspect="1"/>
          </p:cNvPicPr>
          <p:nvPr/>
        </p:nvPicPr>
        <p:blipFill>
          <a:blip r:embed="rId3"/>
          <a:stretch>
            <a:fillRect/>
          </a:stretch>
        </p:blipFill>
        <p:spPr>
          <a:xfrm>
            <a:off x="2951374" y="1408388"/>
            <a:ext cx="2952328" cy="5188520"/>
          </a:xfrm>
          <a:prstGeom prst="rect">
            <a:avLst/>
          </a:prstGeom>
        </p:spPr>
      </p:pic>
      <p:sp>
        <p:nvSpPr>
          <p:cNvPr id="7" name="Rechteck 6"/>
          <p:cNvSpPr/>
          <p:nvPr/>
        </p:nvSpPr>
        <p:spPr>
          <a:xfrm>
            <a:off x="457881" y="2924944"/>
            <a:ext cx="2088232" cy="3024336"/>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latin typeface="Arial" panose="020B0604020202020204" pitchFamily="34" charset="0"/>
                <a:cs typeface="Arial" panose="020B0604020202020204" pitchFamily="34" charset="0"/>
              </a:rPr>
              <a:t>Gewerkschaften haben als Sozialpartner wichtige Beteiligungs- und Mitwirkungsrechte bei der Entwicklung (Neuordnung) von Ausbildungs-ordnungen</a:t>
            </a:r>
          </a:p>
        </p:txBody>
      </p:sp>
      <p:cxnSp>
        <p:nvCxnSpPr>
          <p:cNvPr id="9" name="Gewinkelte Verbindung 8"/>
          <p:cNvCxnSpPr>
            <a:stCxn id="7" idx="0"/>
          </p:cNvCxnSpPr>
          <p:nvPr/>
        </p:nvCxnSpPr>
        <p:spPr>
          <a:xfrm rot="5400000" flipH="1" flipV="1">
            <a:off x="2100896" y="1966007"/>
            <a:ext cx="360038" cy="1557837"/>
          </a:xfrm>
          <a:prstGeom prst="bentConnector2">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2483768" y="4653136"/>
            <a:ext cx="576066" cy="0"/>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1" name="Ellipse 20"/>
          <p:cNvSpPr/>
          <p:nvPr/>
        </p:nvSpPr>
        <p:spPr>
          <a:xfrm>
            <a:off x="3203848" y="3933056"/>
            <a:ext cx="1223690" cy="576064"/>
          </a:xfrm>
          <a:prstGeom prst="ellipse">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2" name="Abgerundetes Rechteck 21"/>
          <p:cNvSpPr/>
          <p:nvPr/>
        </p:nvSpPr>
        <p:spPr>
          <a:xfrm>
            <a:off x="3275856" y="4509120"/>
            <a:ext cx="2160240" cy="288032"/>
          </a:xfrm>
          <a:prstGeom prst="round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3" name="Abgerundetes Rechteck 22"/>
          <p:cNvSpPr/>
          <p:nvPr/>
        </p:nvSpPr>
        <p:spPr>
          <a:xfrm>
            <a:off x="3707904" y="4869160"/>
            <a:ext cx="1368152" cy="432048"/>
          </a:xfrm>
          <a:prstGeom prst="round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4" name="Abgerundetes Rechteck 23"/>
          <p:cNvSpPr/>
          <p:nvPr/>
        </p:nvSpPr>
        <p:spPr>
          <a:xfrm>
            <a:off x="3203848" y="1484784"/>
            <a:ext cx="2520280" cy="1944216"/>
          </a:xfrm>
          <a:prstGeom prst="round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26" name="Rechteck 25"/>
          <p:cNvSpPr/>
          <p:nvPr/>
        </p:nvSpPr>
        <p:spPr>
          <a:xfrm>
            <a:off x="6372200" y="4365105"/>
            <a:ext cx="2414364" cy="1584176"/>
          </a:xfrm>
          <a:prstGeom prst="rect">
            <a:avLst/>
          </a:prstGeom>
          <a:solidFill>
            <a:srgbClr val="002060"/>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latin typeface="Arial" panose="020B0604020202020204" pitchFamily="34" charset="0"/>
                <a:cs typeface="Arial" panose="020B0604020202020204" pitchFamily="34" charset="0"/>
              </a:rPr>
              <a:t>Die Entwürfe werden aber dann vom zuständigen Bundesministerium erlassen (Verordnung)</a:t>
            </a:r>
          </a:p>
        </p:txBody>
      </p:sp>
      <p:cxnSp>
        <p:nvCxnSpPr>
          <p:cNvPr id="28" name="Gewinkelte Verbindung 27"/>
          <p:cNvCxnSpPr>
            <a:stCxn id="26" idx="2"/>
          </p:cNvCxnSpPr>
          <p:nvPr/>
        </p:nvCxnSpPr>
        <p:spPr>
          <a:xfrm rot="5400000">
            <a:off x="6363724" y="5021653"/>
            <a:ext cx="288031" cy="2143286"/>
          </a:xfrm>
          <a:prstGeom prst="bentConnector2">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852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815214"/>
            <a:ext cx="6254636" cy="1016760"/>
          </a:xfrm>
        </p:spPr>
        <p:txBody>
          <a:bodyPr/>
          <a:lstStyle/>
          <a:p>
            <a:r>
              <a:rPr lang="de-DE" sz="2400" dirty="0" smtClean="0">
                <a:solidFill>
                  <a:schemeClr val="tx1"/>
                </a:solidFill>
                <a:latin typeface="Arial" panose="020B0604020202020204" pitchFamily="34" charset="0"/>
                <a:cs typeface="Arial" panose="020B0604020202020204" pitchFamily="34" charset="0"/>
              </a:rPr>
              <a:t>Der Ausbildungsvertrag – ein „Sonderarbeitsrecht“ für Auszubildende</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13</a:t>
            </a:fld>
            <a:endParaRPr lang="de-DE"/>
          </a:p>
        </p:txBody>
      </p:sp>
      <p:sp>
        <p:nvSpPr>
          <p:cNvPr id="3" name="Inhaltsplatzhalter 2"/>
          <p:cNvSpPr>
            <a:spLocks noGrp="1"/>
          </p:cNvSpPr>
          <p:nvPr>
            <p:ph sz="quarter" idx="19"/>
          </p:nvPr>
        </p:nvSpPr>
        <p:spPr/>
        <p:txBody>
          <a:bodyPr>
            <a:normAutofit fontScale="92500" lnSpcReduction="20000"/>
          </a:bodyPr>
          <a:lstStyle/>
          <a:p>
            <a:pPr marL="357188" lvl="1" indent="0">
              <a:lnSpc>
                <a:spcPts val="2400"/>
              </a:lnSpc>
              <a:spcBef>
                <a:spcPts val="0"/>
              </a:spcBef>
              <a:spcAft>
                <a:spcPts val="2400"/>
              </a:spcAft>
              <a:buClrTx/>
              <a:buSzTx/>
              <a:buNone/>
            </a:pPr>
            <a:r>
              <a:rPr lang="de-DE" sz="2200" dirty="0">
                <a:solidFill>
                  <a:prstClr val="black">
                    <a:lumMod val="75000"/>
                    <a:lumOff val="25000"/>
                  </a:prstClr>
                </a:solidFill>
                <a:latin typeface="Arial" panose="020B0604020202020204" pitchFamily="34" charset="0"/>
                <a:cs typeface="Arial" panose="020B0604020202020204" pitchFamily="34" charset="0"/>
              </a:rPr>
              <a:t>Besondere Form des Arbeitsvertrags mit zusätzlichen Regelungen</a:t>
            </a: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a:solidFill>
                  <a:prstClr val="black">
                    <a:lumMod val="75000"/>
                    <a:lumOff val="25000"/>
                  </a:prstClr>
                </a:solidFill>
                <a:latin typeface="Arial" panose="020B0604020202020204" pitchFamily="34" charset="0"/>
                <a:cs typeface="Arial" panose="020B0604020202020204" pitchFamily="34" charset="0"/>
              </a:rPr>
              <a:t>Registrierung durch die zuständige Kammer </a:t>
            </a:r>
            <a:endParaRPr lang="de-DE" sz="2200" dirty="0" smtClean="0">
              <a:solidFill>
                <a:prstClr val="black">
                  <a:lumMod val="75000"/>
                  <a:lumOff val="25000"/>
                </a:prstClr>
              </a:solidFill>
              <a:latin typeface="Arial" panose="020B0604020202020204" pitchFamily="34" charset="0"/>
              <a:cs typeface="Arial" panose="020B0604020202020204" pitchFamily="34" charset="0"/>
            </a:endParaRP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smtClean="0">
                <a:solidFill>
                  <a:prstClr val="black">
                    <a:lumMod val="75000"/>
                    <a:lumOff val="25000"/>
                  </a:prstClr>
                </a:solidFill>
                <a:latin typeface="Arial" panose="020B0604020202020204" pitchFamily="34" charset="0"/>
                <a:cs typeface="Arial" panose="020B0604020202020204" pitchFamily="34" charset="0"/>
              </a:rPr>
              <a:t>Art</a:t>
            </a:r>
            <a:r>
              <a:rPr lang="de-DE" sz="2200" dirty="0">
                <a:solidFill>
                  <a:prstClr val="black">
                    <a:lumMod val="75000"/>
                    <a:lumOff val="25000"/>
                  </a:prstClr>
                </a:solidFill>
                <a:latin typeface="Arial" panose="020B0604020202020204" pitchFamily="34" charset="0"/>
                <a:cs typeface="Arial" panose="020B0604020202020204" pitchFamily="34" charset="0"/>
              </a:rPr>
              <a:t>, sachliche und zeitliche Gliederung sowie Ziel der </a:t>
            </a:r>
          </a:p>
          <a:p>
            <a:pPr marL="708025" lvl="1" indent="0">
              <a:spcBef>
                <a:spcPts val="0"/>
              </a:spcBef>
              <a:spcAft>
                <a:spcPts val="400"/>
              </a:spcAft>
              <a:buClr>
                <a:srgbClr val="F79646">
                  <a:lumMod val="75000"/>
                </a:srgbClr>
              </a:buClr>
              <a:buSzTx/>
              <a:buNone/>
            </a:pPr>
            <a:r>
              <a:rPr lang="de-DE" sz="2200" dirty="0">
                <a:solidFill>
                  <a:prstClr val="black">
                    <a:lumMod val="75000"/>
                    <a:lumOff val="25000"/>
                  </a:prstClr>
                </a:solidFill>
                <a:latin typeface="Arial" panose="020B0604020202020204" pitchFamily="34" charset="0"/>
                <a:cs typeface="Arial" panose="020B0604020202020204" pitchFamily="34" charset="0"/>
              </a:rPr>
              <a:t>Berufsausbildung (angestrebter Berufsabschluss)</a:t>
            </a: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a:solidFill>
                  <a:prstClr val="black">
                    <a:lumMod val="75000"/>
                    <a:lumOff val="25000"/>
                  </a:prstClr>
                </a:solidFill>
                <a:latin typeface="Arial" panose="020B0604020202020204" pitchFamily="34" charset="0"/>
                <a:cs typeface="Arial" panose="020B0604020202020204" pitchFamily="34" charset="0"/>
              </a:rPr>
              <a:t>Beginn, Dauer, regelmäßige tägliche Ausbildungszeit (    Jugendarbeits-schutzgesetz), Vergütung, Probezeit, Urlaub, Kündigungsvoraus-setzungen etc.</a:t>
            </a: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a:solidFill>
                  <a:prstClr val="black">
                    <a:lumMod val="75000"/>
                    <a:lumOff val="25000"/>
                  </a:prstClr>
                </a:solidFill>
                <a:latin typeface="Arial" panose="020B0604020202020204" pitchFamily="34" charset="0"/>
                <a:cs typeface="Arial" panose="020B0604020202020204" pitchFamily="34" charset="0"/>
              </a:rPr>
              <a:t>Rechte und Pflichten beider Seiten</a:t>
            </a: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a:solidFill>
                  <a:prstClr val="black">
                    <a:lumMod val="75000"/>
                    <a:lumOff val="25000"/>
                  </a:prstClr>
                </a:solidFill>
                <a:latin typeface="Arial" panose="020B0604020202020204" pitchFamily="34" charset="0"/>
                <a:cs typeface="Arial" panose="020B0604020202020204" pitchFamily="34" charset="0"/>
              </a:rPr>
              <a:t>Schriftliche </a:t>
            </a:r>
            <a:r>
              <a:rPr lang="de-DE" sz="2200" dirty="0" smtClean="0">
                <a:solidFill>
                  <a:prstClr val="black">
                    <a:lumMod val="75000"/>
                    <a:lumOff val="25000"/>
                  </a:prstClr>
                </a:solidFill>
                <a:latin typeface="Arial" panose="020B0604020202020204" pitchFamily="34" charset="0"/>
                <a:cs typeface="Arial" panose="020B0604020202020204" pitchFamily="34" charset="0"/>
              </a:rPr>
              <a:t>Form -&gt; von </a:t>
            </a:r>
            <a:r>
              <a:rPr lang="de-DE" sz="2200" dirty="0">
                <a:solidFill>
                  <a:prstClr val="black">
                    <a:lumMod val="75000"/>
                    <a:lumOff val="25000"/>
                  </a:prstClr>
                </a:solidFill>
                <a:latin typeface="Arial" panose="020B0604020202020204" pitchFamily="34" charset="0"/>
                <a:cs typeface="Arial" panose="020B0604020202020204" pitchFamily="34" charset="0"/>
              </a:rPr>
              <a:t>beiden Seiten zu unterzeichnen</a:t>
            </a:r>
          </a:p>
          <a:p>
            <a:pPr marL="700088" lvl="1" indent="-342900">
              <a:spcBef>
                <a:spcPts val="0"/>
              </a:spcBef>
              <a:spcAft>
                <a:spcPts val="400"/>
              </a:spcAft>
              <a:buClr>
                <a:srgbClr val="F79646">
                  <a:lumMod val="75000"/>
                </a:srgbClr>
              </a:buClr>
              <a:buSzTx/>
              <a:buFont typeface="Wingdings 3" panose="05040102010807070707" pitchFamily="18" charset="2"/>
              <a:buChar char=""/>
            </a:pPr>
            <a:r>
              <a:rPr lang="de-DE" sz="2200" dirty="0">
                <a:solidFill>
                  <a:prstClr val="black">
                    <a:lumMod val="75000"/>
                    <a:lumOff val="25000"/>
                  </a:prstClr>
                </a:solidFill>
                <a:latin typeface="Arial" panose="020B0604020202020204" pitchFamily="34" charset="0"/>
                <a:cs typeface="Arial" panose="020B0604020202020204" pitchFamily="34" charset="0"/>
              </a:rPr>
              <a:t>Kein Recht auf Übernahme in ein ordentliches </a:t>
            </a:r>
            <a:r>
              <a:rPr lang="de-DE" sz="2200" dirty="0" smtClean="0">
                <a:solidFill>
                  <a:prstClr val="black">
                    <a:lumMod val="75000"/>
                    <a:lumOff val="25000"/>
                  </a:prstClr>
                </a:solidFill>
                <a:latin typeface="Arial" panose="020B0604020202020204" pitchFamily="34" charset="0"/>
                <a:cs typeface="Arial" panose="020B0604020202020204" pitchFamily="34" charset="0"/>
              </a:rPr>
              <a:t>Arbeitsverhältnis, mit </a:t>
            </a:r>
            <a:r>
              <a:rPr lang="de-DE" sz="2200" dirty="0">
                <a:solidFill>
                  <a:prstClr val="black">
                    <a:lumMod val="75000"/>
                    <a:lumOff val="25000"/>
                  </a:prstClr>
                </a:solidFill>
                <a:latin typeface="Arial" panose="020B0604020202020204" pitchFamily="34" charset="0"/>
                <a:cs typeface="Arial" panose="020B0604020202020204" pitchFamily="34" charset="0"/>
              </a:rPr>
              <a:t>Bestehen der Prüfung läuft der Vertrag aus</a:t>
            </a:r>
          </a:p>
          <a:p>
            <a:endParaRPr lang="de-DE" dirty="0"/>
          </a:p>
        </p:txBody>
      </p:sp>
    </p:spTree>
    <p:extLst>
      <p:ext uri="{BB962C8B-B14F-4D97-AF65-F5344CB8AC3E}">
        <p14:creationId xmlns:p14="http://schemas.microsoft.com/office/powerpoint/2010/main" val="405086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815214"/>
            <a:ext cx="6254636" cy="1016760"/>
          </a:xfrm>
        </p:spPr>
        <p:txBody>
          <a:bodyPr/>
          <a:lstStyle/>
          <a:p>
            <a:r>
              <a:rPr lang="de-DE" sz="2400" dirty="0" smtClean="0">
                <a:solidFill>
                  <a:schemeClr val="tx1"/>
                </a:solidFill>
                <a:latin typeface="Arial" panose="020B0604020202020204" pitchFamily="34" charset="0"/>
                <a:cs typeface="Arial" panose="020B0604020202020204" pitchFamily="34" charset="0"/>
              </a:rPr>
              <a:t>Eignung von Ausbildungsstätte und Ausbildungspersonal</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14</a:t>
            </a:fld>
            <a:endParaRPr lang="de-DE"/>
          </a:p>
        </p:txBody>
      </p:sp>
      <p:sp>
        <p:nvSpPr>
          <p:cNvPr id="3" name="Inhaltsplatzhalter 2"/>
          <p:cNvSpPr>
            <a:spLocks noGrp="1"/>
          </p:cNvSpPr>
          <p:nvPr>
            <p:ph sz="quarter" idx="19"/>
          </p:nvPr>
        </p:nvSpPr>
        <p:spPr/>
        <p:txBody>
          <a:bodyPr>
            <a:noAutofit/>
          </a:bodyPr>
          <a:lstStyle/>
          <a:p>
            <a:pPr marL="700088" lvl="1" indent="-342900">
              <a:lnSpc>
                <a:spcPct val="120000"/>
              </a:lnSpc>
              <a:spcBef>
                <a:spcPts val="1200"/>
              </a:spcBef>
              <a:buClr>
                <a:schemeClr val="accent6">
                  <a:lumMod val="75000"/>
                </a:schemeClr>
              </a:buClr>
              <a:buFont typeface="Wingdings 3" panose="05040102010807070707" pitchFamily="18" charset="2"/>
              <a:buChar char=""/>
              <a:tabLst>
                <a:tab pos="804863" algn="l"/>
              </a:tabLst>
            </a:pPr>
            <a:r>
              <a:rPr lang="de-DE" sz="1600" dirty="0">
                <a:solidFill>
                  <a:schemeClr val="tx1">
                    <a:lumMod val="75000"/>
                    <a:lumOff val="25000"/>
                  </a:schemeClr>
                </a:solidFill>
                <a:latin typeface="Arial" panose="020B0604020202020204" pitchFamily="34" charset="0"/>
                <a:cs typeface="Arial" panose="020B0604020202020204" pitchFamily="34" charset="0"/>
              </a:rPr>
              <a:t>Die </a:t>
            </a:r>
            <a:r>
              <a:rPr lang="de-DE" sz="1600" b="1" dirty="0">
                <a:solidFill>
                  <a:schemeClr val="tx1">
                    <a:lumMod val="75000"/>
                    <a:lumOff val="25000"/>
                  </a:schemeClr>
                </a:solidFill>
                <a:latin typeface="Arial" panose="020B0604020202020204" pitchFamily="34" charset="0"/>
                <a:cs typeface="Arial" panose="020B0604020202020204" pitchFamily="34" charset="0"/>
              </a:rPr>
              <a:t>Ausbildungsstätte</a:t>
            </a:r>
            <a:r>
              <a:rPr lang="de-DE" sz="1600" dirty="0">
                <a:solidFill>
                  <a:schemeClr val="tx1">
                    <a:lumMod val="75000"/>
                    <a:lumOff val="25000"/>
                  </a:schemeClr>
                </a:solidFill>
                <a:latin typeface="Arial" panose="020B0604020202020204" pitchFamily="34" charset="0"/>
                <a:cs typeface="Arial" panose="020B0604020202020204" pitchFamily="34" charset="0"/>
              </a:rPr>
              <a:t> muss verfügen über:</a:t>
            </a:r>
            <a:br>
              <a:rPr lang="de-DE" sz="1600" dirty="0">
                <a:solidFill>
                  <a:schemeClr val="tx1">
                    <a:lumMod val="75000"/>
                    <a:lumOff val="25000"/>
                  </a:schemeClr>
                </a:solidFill>
                <a:latin typeface="Arial" panose="020B0604020202020204" pitchFamily="34" charset="0"/>
                <a:cs typeface="Arial" panose="020B0604020202020204" pitchFamily="34" charset="0"/>
              </a:rPr>
            </a:br>
            <a:r>
              <a:rPr lang="de-DE" sz="1600" dirty="0">
                <a:solidFill>
                  <a:schemeClr val="tx1">
                    <a:lumMod val="75000"/>
                    <a:lumOff val="25000"/>
                  </a:schemeClr>
                </a:solidFill>
                <a:latin typeface="Arial" panose="020B0604020202020204" pitchFamily="34" charset="0"/>
                <a:cs typeface="Arial" panose="020B0604020202020204" pitchFamily="34" charset="0"/>
              </a:rPr>
              <a:t>- angemessene Ausstattung (Räumlichkeiten, Maschinen etc.)</a:t>
            </a:r>
            <a:br>
              <a:rPr lang="de-DE" sz="1600" dirty="0">
                <a:solidFill>
                  <a:schemeClr val="tx1">
                    <a:lumMod val="75000"/>
                    <a:lumOff val="25000"/>
                  </a:schemeClr>
                </a:solidFill>
                <a:latin typeface="Arial" panose="020B0604020202020204" pitchFamily="34" charset="0"/>
                <a:cs typeface="Arial" panose="020B0604020202020204" pitchFamily="34" charset="0"/>
              </a:rPr>
            </a:br>
            <a:r>
              <a:rPr lang="de-DE" sz="1600" dirty="0">
                <a:solidFill>
                  <a:schemeClr val="tx1">
                    <a:lumMod val="75000"/>
                    <a:lumOff val="25000"/>
                  </a:schemeClr>
                </a:solidFill>
                <a:latin typeface="Arial" panose="020B0604020202020204" pitchFamily="34" charset="0"/>
                <a:cs typeface="Arial" panose="020B0604020202020204" pitchFamily="34" charset="0"/>
              </a:rPr>
              <a:t>- angemessenes Verhältnis von Auszubildenden, </a:t>
            </a:r>
            <a:r>
              <a:rPr lang="de-DE" sz="1600" dirty="0" smtClean="0">
                <a:solidFill>
                  <a:schemeClr val="tx1">
                    <a:lumMod val="75000"/>
                    <a:lumOff val="25000"/>
                  </a:schemeClr>
                </a:solidFill>
                <a:latin typeface="Arial" panose="020B0604020202020204" pitchFamily="34" charset="0"/>
                <a:cs typeface="Arial" panose="020B0604020202020204" pitchFamily="34" charset="0"/>
              </a:rPr>
              <a:t>Ausbildungsplätzen </a:t>
            </a:r>
            <a:r>
              <a:rPr lang="de-DE" sz="1600" dirty="0">
                <a:solidFill>
                  <a:schemeClr val="tx1">
                    <a:lumMod val="75000"/>
                    <a:lumOff val="25000"/>
                  </a:schemeClr>
                </a:solidFill>
                <a:latin typeface="Arial" panose="020B0604020202020204" pitchFamily="34" charset="0"/>
                <a:cs typeface="Arial" panose="020B0604020202020204" pitchFamily="34" charset="0"/>
              </a:rPr>
              <a:t>und Fachkräften </a:t>
            </a:r>
          </a:p>
          <a:p>
            <a:pPr marL="712788" lvl="1" indent="-355600">
              <a:lnSpc>
                <a:spcPct val="120000"/>
              </a:lnSpc>
              <a:spcBef>
                <a:spcPts val="1200"/>
              </a:spcBef>
              <a:spcAft>
                <a:spcPts val="1200"/>
              </a:spcAft>
              <a:buClr>
                <a:schemeClr val="accent6">
                  <a:lumMod val="75000"/>
                </a:schemeClr>
              </a:buClr>
              <a:buFont typeface="Wingdings 3" panose="05040102010807070707" pitchFamily="18" charset="2"/>
              <a:buChar char=""/>
              <a:tabLst>
                <a:tab pos="895350" algn="l"/>
              </a:tabLst>
            </a:pPr>
            <a:r>
              <a:rPr lang="de-DE" sz="1600" dirty="0">
                <a:solidFill>
                  <a:schemeClr val="tx1">
                    <a:lumMod val="75000"/>
                    <a:lumOff val="25000"/>
                  </a:schemeClr>
                </a:solidFill>
                <a:latin typeface="Arial" panose="020B0604020202020204" pitchFamily="34" charset="0"/>
                <a:cs typeface="Arial" panose="020B0604020202020204" pitchFamily="34" charset="0"/>
              </a:rPr>
              <a:t>Das </a:t>
            </a:r>
            <a:r>
              <a:rPr lang="de-DE" sz="1600" b="1" dirty="0" smtClean="0">
                <a:solidFill>
                  <a:schemeClr val="tx1">
                    <a:lumMod val="75000"/>
                    <a:lumOff val="25000"/>
                  </a:schemeClr>
                </a:solidFill>
                <a:latin typeface="Arial" panose="020B0604020202020204" pitchFamily="34" charset="0"/>
                <a:cs typeface="Arial" panose="020B0604020202020204" pitchFamily="34" charset="0"/>
              </a:rPr>
              <a:t>Ausbildungspersonal</a:t>
            </a:r>
            <a:r>
              <a:rPr lang="de-DE" sz="1600" dirty="0" smtClean="0">
                <a:solidFill>
                  <a:schemeClr val="tx1">
                    <a:lumMod val="75000"/>
                    <a:lumOff val="25000"/>
                  </a:schemeClr>
                </a:solidFill>
                <a:latin typeface="Arial" panose="020B0604020202020204" pitchFamily="34" charset="0"/>
                <a:cs typeface="Arial" panose="020B0604020202020204" pitchFamily="34" charset="0"/>
              </a:rPr>
              <a:t> </a:t>
            </a:r>
            <a:r>
              <a:rPr lang="de-DE" sz="1600" dirty="0">
                <a:solidFill>
                  <a:schemeClr val="tx1">
                    <a:lumMod val="75000"/>
                    <a:lumOff val="25000"/>
                  </a:schemeClr>
                </a:solidFill>
                <a:latin typeface="Arial" panose="020B0604020202020204" pitchFamily="34" charset="0"/>
                <a:cs typeface="Arial" panose="020B0604020202020204" pitchFamily="34" charset="0"/>
              </a:rPr>
              <a:t>muss nachweislich verfügen über:</a:t>
            </a:r>
            <a:br>
              <a:rPr lang="de-DE" sz="1600" dirty="0">
                <a:solidFill>
                  <a:schemeClr val="tx1">
                    <a:lumMod val="75000"/>
                    <a:lumOff val="25000"/>
                  </a:schemeClr>
                </a:solidFill>
                <a:latin typeface="Arial" panose="020B0604020202020204" pitchFamily="34" charset="0"/>
                <a:cs typeface="Arial" panose="020B0604020202020204" pitchFamily="34" charset="0"/>
              </a:rPr>
            </a:br>
            <a:r>
              <a:rPr lang="de-DE" sz="1600" dirty="0">
                <a:solidFill>
                  <a:schemeClr val="tx1">
                    <a:lumMod val="75000"/>
                    <a:lumOff val="25000"/>
                  </a:schemeClr>
                </a:solidFill>
                <a:latin typeface="Arial" panose="020B0604020202020204" pitchFamily="34" charset="0"/>
                <a:cs typeface="Arial" panose="020B0604020202020204" pitchFamily="34" charset="0"/>
              </a:rPr>
              <a:t>- persönliche und fachliche Eignung </a:t>
            </a:r>
            <a:br>
              <a:rPr lang="de-DE" sz="1600" dirty="0">
                <a:solidFill>
                  <a:schemeClr val="tx1">
                    <a:lumMod val="75000"/>
                    <a:lumOff val="25000"/>
                  </a:schemeClr>
                </a:solidFill>
                <a:latin typeface="Arial" panose="020B0604020202020204" pitchFamily="34" charset="0"/>
                <a:cs typeface="Arial" panose="020B0604020202020204" pitchFamily="34" charset="0"/>
              </a:rPr>
            </a:br>
            <a:r>
              <a:rPr lang="de-DE" sz="1600" dirty="0">
                <a:solidFill>
                  <a:schemeClr val="tx1">
                    <a:lumMod val="75000"/>
                    <a:lumOff val="25000"/>
                  </a:schemeClr>
                </a:solidFill>
                <a:latin typeface="Arial" panose="020B0604020202020204" pitchFamily="34" charset="0"/>
                <a:cs typeface="Arial" panose="020B0604020202020204" pitchFamily="34" charset="0"/>
              </a:rPr>
              <a:t>-	entsprechende berufliche, berufs- und arbeitspädagogische 	Fertigkeiten, Kenntnisse und Fähigkeiten (AEVO)</a:t>
            </a:r>
          </a:p>
          <a:p>
            <a:pPr marL="700088" lvl="1" indent="-342900">
              <a:lnSpc>
                <a:spcPct val="120000"/>
              </a:lnSpc>
              <a:spcAft>
                <a:spcPts val="1200"/>
              </a:spcAft>
              <a:buClr>
                <a:schemeClr val="accent6">
                  <a:lumMod val="75000"/>
                </a:schemeClr>
              </a:buClr>
              <a:buFont typeface="Wingdings 3" panose="05040102010807070707" pitchFamily="18" charset="2"/>
              <a:buChar char=""/>
            </a:pPr>
            <a:r>
              <a:rPr lang="de-DE" sz="1600" b="1" dirty="0">
                <a:solidFill>
                  <a:schemeClr val="tx1">
                    <a:lumMod val="75000"/>
                    <a:lumOff val="25000"/>
                  </a:schemeClr>
                </a:solidFill>
                <a:latin typeface="Arial" panose="020B0604020202020204" pitchFamily="34" charset="0"/>
                <a:cs typeface="Arial" panose="020B0604020202020204" pitchFamily="34" charset="0"/>
              </a:rPr>
              <a:t>Überwachung der Eignung </a:t>
            </a:r>
            <a:r>
              <a:rPr lang="de-DE" sz="1600" dirty="0">
                <a:solidFill>
                  <a:schemeClr val="tx1">
                    <a:lumMod val="75000"/>
                    <a:lumOff val="25000"/>
                  </a:schemeClr>
                </a:solidFill>
                <a:latin typeface="Arial" panose="020B0604020202020204" pitchFamily="34" charset="0"/>
                <a:cs typeface="Arial" panose="020B0604020202020204" pitchFamily="34" charset="0"/>
              </a:rPr>
              <a:t>von Betrieb und Ausbildenden durch eine dafür zuständige Kammer (HWK/IHK o. Ä.)</a:t>
            </a:r>
          </a:p>
          <a:p>
            <a:pPr marL="700088" lvl="1" indent="-342900">
              <a:lnSpc>
                <a:spcPct val="120000"/>
              </a:lnSpc>
              <a:spcAft>
                <a:spcPts val="600"/>
              </a:spcAft>
              <a:buClr>
                <a:schemeClr val="accent6">
                  <a:lumMod val="75000"/>
                </a:schemeClr>
              </a:buClr>
              <a:buFont typeface="Wingdings 3" panose="05040102010807070707" pitchFamily="18" charset="2"/>
              <a:buChar char=""/>
            </a:pPr>
            <a:r>
              <a:rPr lang="de-DE" sz="1600" dirty="0">
                <a:solidFill>
                  <a:schemeClr val="tx1">
                    <a:lumMod val="75000"/>
                    <a:lumOff val="25000"/>
                  </a:schemeClr>
                </a:solidFill>
                <a:latin typeface="Arial" panose="020B0604020202020204" pitchFamily="34" charset="0"/>
                <a:cs typeface="Arial" panose="020B0604020202020204" pitchFamily="34" charset="0"/>
              </a:rPr>
              <a:t>Sanktionen bei Verstößen </a:t>
            </a:r>
          </a:p>
          <a:p>
            <a:pPr>
              <a:lnSpc>
                <a:spcPct val="120000"/>
              </a:lnSpc>
            </a:pPr>
            <a:endParaRPr lang="de-D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0024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815214"/>
            <a:ext cx="6254636" cy="1016760"/>
          </a:xfrm>
        </p:spPr>
        <p:txBody>
          <a:bodyPr/>
          <a:lstStyle/>
          <a:p>
            <a:r>
              <a:rPr lang="de-DE" sz="2400" dirty="0" smtClean="0">
                <a:solidFill>
                  <a:schemeClr val="tx1"/>
                </a:solidFill>
                <a:latin typeface="Arial" panose="020B0604020202020204" pitchFamily="34" charset="0"/>
                <a:cs typeface="Arial" panose="020B0604020202020204" pitchFamily="34" charset="0"/>
              </a:rPr>
              <a:t>Die Prüfung</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15</a:t>
            </a:fld>
            <a:endParaRPr lang="de-DE"/>
          </a:p>
        </p:txBody>
      </p:sp>
      <p:sp>
        <p:nvSpPr>
          <p:cNvPr id="3" name="Inhaltsplatzhalter 2"/>
          <p:cNvSpPr>
            <a:spLocks noGrp="1"/>
          </p:cNvSpPr>
          <p:nvPr>
            <p:ph sz="quarter" idx="19"/>
          </p:nvPr>
        </p:nvSpPr>
        <p:spPr/>
        <p:txBody>
          <a:bodyPr>
            <a:noAutofit/>
          </a:bodyPr>
          <a:lstStyle/>
          <a:p>
            <a:pPr>
              <a:tabLst>
                <a:tab pos="92075" algn="l"/>
              </a:tabLst>
            </a:pPr>
            <a:r>
              <a:rPr lang="de-DE" sz="1600" dirty="0" smtClean="0">
                <a:solidFill>
                  <a:schemeClr val="tx1">
                    <a:lumMod val="75000"/>
                    <a:lumOff val="25000"/>
                  </a:schemeClr>
                </a:solidFill>
                <a:latin typeface="Arial" panose="020B0604020202020204" pitchFamily="34" charset="0"/>
                <a:cs typeface="Arial" panose="020B0604020202020204" pitchFamily="34" charset="0"/>
              </a:rPr>
              <a:t>Abschlussprüfungen </a:t>
            </a:r>
            <a:r>
              <a:rPr lang="de-DE" sz="1600" dirty="0">
                <a:solidFill>
                  <a:schemeClr val="tx1">
                    <a:lumMod val="75000"/>
                    <a:lumOff val="25000"/>
                  </a:schemeClr>
                </a:solidFill>
                <a:latin typeface="Arial" panose="020B0604020202020204" pitchFamily="34" charset="0"/>
                <a:cs typeface="Arial" panose="020B0604020202020204" pitchFamily="34" charset="0"/>
              </a:rPr>
              <a:t>in allen anerkannten </a:t>
            </a:r>
            <a:r>
              <a:rPr lang="de-DE" sz="1600" dirty="0" smtClean="0">
                <a:solidFill>
                  <a:schemeClr val="tx1">
                    <a:lumMod val="75000"/>
                    <a:lumOff val="25000"/>
                  </a:schemeClr>
                </a:solidFill>
                <a:latin typeface="Arial" panose="020B0604020202020204" pitchFamily="34" charset="0"/>
                <a:cs typeface="Arial" panose="020B0604020202020204" pitchFamily="34" charset="0"/>
              </a:rPr>
              <a:t>Ausbildungsberufen</a:t>
            </a:r>
          </a:p>
          <a:p>
            <a:pPr>
              <a:tabLst>
                <a:tab pos="92075" algn="l"/>
              </a:tabLst>
            </a:pPr>
            <a:r>
              <a:rPr lang="de-DE" sz="1600" dirty="0" smtClean="0">
                <a:solidFill>
                  <a:schemeClr val="tx1">
                    <a:lumMod val="75000"/>
                    <a:lumOff val="25000"/>
                  </a:schemeClr>
                </a:solidFill>
                <a:latin typeface="Arial" panose="020B0604020202020204" pitchFamily="34" charset="0"/>
                <a:cs typeface="Arial" panose="020B0604020202020204" pitchFamily="34" charset="0"/>
              </a:rPr>
              <a:t>Rechtlich </a:t>
            </a:r>
            <a:r>
              <a:rPr lang="de-DE" sz="1600" dirty="0">
                <a:solidFill>
                  <a:schemeClr val="tx1">
                    <a:lumMod val="75000"/>
                    <a:lumOff val="25000"/>
                  </a:schemeClr>
                </a:solidFill>
                <a:latin typeface="Arial" panose="020B0604020202020204" pitchFamily="34" charset="0"/>
                <a:cs typeface="Arial" panose="020B0604020202020204" pitchFamily="34" charset="0"/>
              </a:rPr>
              <a:t>geregelt ist Folgendes:</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1600" b="1" dirty="0">
                <a:solidFill>
                  <a:schemeClr val="tx1">
                    <a:lumMod val="75000"/>
                    <a:lumOff val="25000"/>
                  </a:schemeClr>
                </a:solidFill>
                <a:latin typeface="Arial" panose="020B0604020202020204" pitchFamily="34" charset="0"/>
                <a:cs typeface="Arial" panose="020B0604020202020204" pitchFamily="34" charset="0"/>
              </a:rPr>
              <a:t>Zwischenprüfung und</a:t>
            </a:r>
            <a:r>
              <a:rPr lang="de-DE" sz="1600" dirty="0">
                <a:solidFill>
                  <a:schemeClr val="tx1">
                    <a:lumMod val="75000"/>
                    <a:lumOff val="25000"/>
                  </a:schemeClr>
                </a:solidFill>
                <a:latin typeface="Arial" panose="020B0604020202020204" pitchFamily="34" charset="0"/>
                <a:cs typeface="Arial" panose="020B0604020202020204" pitchFamily="34" charset="0"/>
              </a:rPr>
              <a:t> </a:t>
            </a:r>
            <a:r>
              <a:rPr lang="de-DE" sz="1600" b="1" dirty="0">
                <a:solidFill>
                  <a:schemeClr val="tx1">
                    <a:lumMod val="75000"/>
                    <a:lumOff val="25000"/>
                  </a:schemeClr>
                </a:solidFill>
                <a:latin typeface="Arial" panose="020B0604020202020204" pitchFamily="34" charset="0"/>
                <a:cs typeface="Arial" panose="020B0604020202020204" pitchFamily="34" charset="0"/>
              </a:rPr>
              <a:t>Abschlussprüfung  </a:t>
            </a:r>
            <a:r>
              <a:rPr lang="de-DE" sz="1600" u="sng" dirty="0">
                <a:solidFill>
                  <a:schemeClr val="tx1">
                    <a:lumMod val="75000"/>
                    <a:lumOff val="25000"/>
                  </a:schemeClr>
                </a:solidFill>
                <a:latin typeface="Arial" panose="020B0604020202020204" pitchFamily="34" charset="0"/>
                <a:cs typeface="Arial" panose="020B0604020202020204" pitchFamily="34" charset="0"/>
              </a:rPr>
              <a:t>oder</a:t>
            </a:r>
            <a:r>
              <a:rPr lang="de-DE" sz="1600" b="1" dirty="0">
                <a:solidFill>
                  <a:schemeClr val="tx1">
                    <a:lumMod val="75000"/>
                    <a:lumOff val="25000"/>
                  </a:schemeClr>
                </a:solidFill>
                <a:latin typeface="Arial" panose="020B0604020202020204" pitchFamily="34" charset="0"/>
                <a:cs typeface="Arial" panose="020B0604020202020204" pitchFamily="34" charset="0"/>
              </a:rPr>
              <a:t> Gestreckte Abschlussprüfung</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1600" b="1" dirty="0">
                <a:solidFill>
                  <a:schemeClr val="tx1">
                    <a:lumMod val="75000"/>
                    <a:lumOff val="25000"/>
                  </a:schemeClr>
                </a:solidFill>
                <a:latin typeface="Arial" panose="020B0604020202020204" pitchFamily="34" charset="0"/>
                <a:cs typeface="Arial" panose="020B0604020202020204" pitchFamily="34" charset="0"/>
              </a:rPr>
              <a:t>Zulassung</a:t>
            </a:r>
            <a:r>
              <a:rPr lang="de-DE" sz="1600" dirty="0">
                <a:solidFill>
                  <a:schemeClr val="tx1">
                    <a:lumMod val="75000"/>
                    <a:lumOff val="25000"/>
                  </a:schemeClr>
                </a:solidFill>
                <a:latin typeface="Arial" panose="020B0604020202020204" pitchFamily="34" charset="0"/>
                <a:cs typeface="Arial" panose="020B0604020202020204" pitchFamily="34" charset="0"/>
              </a:rPr>
              <a:t> zur Abschlussprüfung: Schriftliche Ausbildungsnachweise, Teilnahme an der Zwischenprüfung, Ausnahmeregelungen etc.</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1600" b="1" dirty="0">
                <a:solidFill>
                  <a:schemeClr val="tx1">
                    <a:lumMod val="75000"/>
                    <a:lumOff val="25000"/>
                  </a:schemeClr>
                </a:solidFill>
                <a:latin typeface="Arial" panose="020B0604020202020204" pitchFamily="34" charset="0"/>
                <a:cs typeface="Arial" panose="020B0604020202020204" pitchFamily="34" charset="0"/>
              </a:rPr>
              <a:t>Prüfgegenstand</a:t>
            </a:r>
            <a:r>
              <a:rPr lang="de-DE" sz="1600" dirty="0">
                <a:solidFill>
                  <a:schemeClr val="tx1">
                    <a:lumMod val="75000"/>
                    <a:lumOff val="25000"/>
                  </a:schemeClr>
                </a:solidFill>
                <a:latin typeface="Arial" panose="020B0604020202020204" pitchFamily="34" charset="0"/>
                <a:cs typeface="Arial" panose="020B0604020202020204" pitchFamily="34" charset="0"/>
              </a:rPr>
              <a:t>: Kandidat muss berufliche Handlungsfähigkeit unter Beweis stellen</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1600" b="1" dirty="0">
                <a:solidFill>
                  <a:schemeClr val="tx1">
                    <a:lumMod val="75000"/>
                    <a:lumOff val="25000"/>
                  </a:schemeClr>
                </a:solidFill>
                <a:latin typeface="Arial" panose="020B0604020202020204" pitchFamily="34" charset="0"/>
                <a:cs typeface="Arial" panose="020B0604020202020204" pitchFamily="34" charset="0"/>
              </a:rPr>
              <a:t>Durchführung</a:t>
            </a:r>
            <a:r>
              <a:rPr lang="de-DE" sz="1600" dirty="0">
                <a:solidFill>
                  <a:schemeClr val="tx1">
                    <a:lumMod val="75000"/>
                    <a:lumOff val="25000"/>
                  </a:schemeClr>
                </a:solidFill>
                <a:latin typeface="Arial" panose="020B0604020202020204" pitchFamily="34" charset="0"/>
                <a:cs typeface="Arial" panose="020B0604020202020204" pitchFamily="34" charset="0"/>
              </a:rPr>
              <a:t> der Prüfung durch </a:t>
            </a:r>
            <a:r>
              <a:rPr lang="de-DE" sz="1600" dirty="0" smtClean="0">
                <a:solidFill>
                  <a:schemeClr val="tx1">
                    <a:lumMod val="75000"/>
                    <a:lumOff val="25000"/>
                  </a:schemeClr>
                </a:solidFill>
                <a:latin typeface="Arial" panose="020B0604020202020204" pitchFamily="34" charset="0"/>
                <a:cs typeface="Arial" panose="020B0604020202020204" pitchFamily="34" charset="0"/>
              </a:rPr>
              <a:t>unabhängigen </a:t>
            </a:r>
            <a:r>
              <a:rPr lang="de-DE" sz="1600" b="1" dirty="0" smtClean="0">
                <a:solidFill>
                  <a:schemeClr val="tx1">
                    <a:lumMod val="75000"/>
                    <a:lumOff val="25000"/>
                  </a:schemeClr>
                </a:solidFill>
                <a:latin typeface="Arial" panose="020B0604020202020204" pitchFamily="34" charset="0"/>
                <a:cs typeface="Arial" panose="020B0604020202020204" pitchFamily="34" charset="0"/>
              </a:rPr>
              <a:t>Prüfungsausschuss</a:t>
            </a:r>
            <a:r>
              <a:rPr lang="de-DE" sz="1600" dirty="0" smtClean="0">
                <a:solidFill>
                  <a:schemeClr val="tx1">
                    <a:lumMod val="75000"/>
                    <a:lumOff val="25000"/>
                  </a:schemeClr>
                </a:solidFill>
                <a:latin typeface="Arial" panose="020B0604020202020204" pitchFamily="34" charset="0"/>
                <a:cs typeface="Arial" panose="020B0604020202020204" pitchFamily="34" charset="0"/>
              </a:rPr>
              <a:t> </a:t>
            </a:r>
          </a:p>
          <a:p>
            <a:pPr marL="712788" lvl="1" indent="-355600">
              <a:lnSpc>
                <a:spcPts val="2300"/>
              </a:lnSpc>
              <a:spcAft>
                <a:spcPts val="600"/>
              </a:spcAft>
              <a:buClr>
                <a:schemeClr val="accent6">
                  <a:lumMod val="75000"/>
                </a:schemeClr>
              </a:buClr>
              <a:buFont typeface="Wingdings 3" panose="05040102010807070707" pitchFamily="18" charset="2"/>
              <a:buChar char=""/>
            </a:pPr>
            <a:r>
              <a:rPr lang="de-DE" sz="1600" b="1" dirty="0" smtClean="0">
                <a:solidFill>
                  <a:schemeClr val="tx1">
                    <a:lumMod val="75000"/>
                    <a:lumOff val="25000"/>
                  </a:schemeClr>
                </a:solidFill>
                <a:latin typeface="Arial" panose="020B0604020202020204" pitchFamily="34" charset="0"/>
                <a:cs typeface="Arial" panose="020B0604020202020204" pitchFamily="34" charset="0"/>
              </a:rPr>
              <a:t>Abschlusszeugnis</a:t>
            </a:r>
            <a:endParaRPr lang="de-DE"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800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280" y="745502"/>
            <a:ext cx="6971039" cy="436910"/>
          </a:xfrm>
        </p:spPr>
        <p:txBody>
          <a:bodyPr/>
          <a:lstStyle/>
          <a:p>
            <a:r>
              <a:rPr lang="de-DE" sz="2800" b="0" dirty="0" smtClean="0">
                <a:solidFill>
                  <a:schemeClr val="tx1"/>
                </a:solidFill>
                <a:latin typeface="Arial" panose="020B0604020202020204" pitchFamily="34" charset="0"/>
                <a:cs typeface="Arial" panose="020B0604020202020204" pitchFamily="34" charset="0"/>
              </a:rPr>
              <a:t>Der Prüfungsausschuss</a:t>
            </a:r>
            <a:endParaRPr lang="de-DE" sz="2800" b="0" dirty="0">
              <a:solidFill>
                <a:schemeClr val="tx1"/>
              </a:solidFill>
              <a:latin typeface="Arial" panose="020B0604020202020204" pitchFamily="34" charset="0"/>
              <a:cs typeface="Arial" panose="020B0604020202020204" pitchFamily="34" charset="0"/>
            </a:endParaRPr>
          </a:p>
        </p:txBody>
      </p:sp>
      <p:sp>
        <p:nvSpPr>
          <p:cNvPr id="3" name="Rechteck 2"/>
          <p:cNvSpPr/>
          <p:nvPr/>
        </p:nvSpPr>
        <p:spPr>
          <a:xfrm>
            <a:off x="2099889" y="4988135"/>
            <a:ext cx="5616624" cy="1200329"/>
          </a:xfrm>
          <a:prstGeom prst="rect">
            <a:avLst/>
          </a:prstGeom>
        </p:spPr>
        <p:txBody>
          <a:bodyPr wrap="square">
            <a:spAutoFit/>
          </a:bodyPr>
          <a:lstStyle/>
          <a:p>
            <a:r>
              <a:rPr lang="de-DE" sz="1600" b="1" dirty="0" smtClean="0">
                <a:solidFill>
                  <a:schemeClr val="tx1">
                    <a:lumMod val="75000"/>
                    <a:lumOff val="25000"/>
                  </a:schemeClr>
                </a:solidFill>
                <a:latin typeface="Arial" panose="020B0604020202020204" pitchFamily="34" charset="0"/>
                <a:cs typeface="Arial" panose="020B0604020202020204" pitchFamily="34" charset="0"/>
              </a:rPr>
              <a:t>Relevanz</a:t>
            </a:r>
            <a:endParaRPr lang="de-DE" sz="1600" b="1" dirty="0">
              <a:solidFill>
                <a:schemeClr val="tx1">
                  <a:lumMod val="75000"/>
                  <a:lumOff val="25000"/>
                </a:schemeClr>
              </a:solidFill>
              <a:latin typeface="Arial" panose="020B0604020202020204" pitchFamily="34" charset="0"/>
              <a:cs typeface="Arial" panose="020B0604020202020204" pitchFamily="34" charset="0"/>
            </a:endParaRPr>
          </a:p>
          <a:p>
            <a:pPr marL="174625" lvl="1" indent="-174625">
              <a:buFont typeface="Arial" panose="020B0604020202020204" pitchFamily="34" charset="0"/>
              <a:buChar char="•"/>
            </a:pPr>
            <a:r>
              <a:rPr lang="de-DE" sz="1400" b="1" dirty="0" smtClean="0">
                <a:solidFill>
                  <a:schemeClr val="tx1">
                    <a:lumMod val="75000"/>
                    <a:lumOff val="25000"/>
                  </a:schemeClr>
                </a:solidFill>
                <a:latin typeface="Arial" panose="020B0604020202020204" pitchFamily="34" charset="0"/>
                <a:cs typeface="Arial" panose="020B0604020202020204" pitchFamily="34" charset="0"/>
              </a:rPr>
              <a:t>Mechanismus, durch den Akteure </a:t>
            </a:r>
            <a:r>
              <a:rPr lang="de-DE" sz="1400" b="1" dirty="0" smtClean="0">
                <a:solidFill>
                  <a:schemeClr val="accent1"/>
                </a:solidFill>
                <a:latin typeface="Arial" panose="020B0604020202020204" pitchFamily="34" charset="0"/>
                <a:cs typeface="Arial" panose="020B0604020202020204" pitchFamily="34" charset="0"/>
              </a:rPr>
              <a:t>gemeinsam unabhängige Prüfungen durchführen </a:t>
            </a:r>
            <a:r>
              <a:rPr lang="de-DE" sz="1400" b="1" dirty="0" smtClean="0">
                <a:solidFill>
                  <a:schemeClr val="tx1">
                    <a:lumMod val="75000"/>
                    <a:lumOff val="25000"/>
                  </a:schemeClr>
                </a:solidFill>
                <a:latin typeface="Arial" panose="020B0604020202020204" pitchFamily="34" charset="0"/>
                <a:cs typeface="Arial" panose="020B0604020202020204" pitchFamily="34" charset="0"/>
              </a:rPr>
              <a:t>und Abschlüsse vergeben</a:t>
            </a:r>
          </a:p>
          <a:p>
            <a:pPr marL="174625" lvl="1" indent="-174625">
              <a:buFont typeface="Arial" panose="020B0604020202020204" pitchFamily="34" charset="0"/>
              <a:buChar char="•"/>
            </a:pPr>
            <a:r>
              <a:rPr lang="de-DE" sz="1400" b="1" dirty="0" smtClean="0">
                <a:solidFill>
                  <a:schemeClr val="tx1">
                    <a:lumMod val="75000"/>
                    <a:lumOff val="25000"/>
                  </a:schemeClr>
                </a:solidFill>
                <a:latin typeface="Arial" panose="020B0604020202020204" pitchFamily="34" charset="0"/>
                <a:cs typeface="Arial" panose="020B0604020202020204" pitchFamily="34" charset="0"/>
              </a:rPr>
              <a:t>Abschlüsse sind durch Arbeitgeber, Arbeitnehmer und im formalen Bildungssystem </a:t>
            </a:r>
            <a:r>
              <a:rPr lang="de-DE" sz="1400" b="1" dirty="0" smtClean="0">
                <a:solidFill>
                  <a:schemeClr val="accent1"/>
                </a:solidFill>
                <a:latin typeface="Arial" panose="020B0604020202020204" pitchFamily="34" charset="0"/>
                <a:cs typeface="Arial" panose="020B0604020202020204" pitchFamily="34" charset="0"/>
              </a:rPr>
              <a:t>anerkannt </a:t>
            </a:r>
            <a:endParaRPr lang="de-DE" sz="1400" b="1" dirty="0">
              <a:solidFill>
                <a:schemeClr val="accent1"/>
              </a:solidFill>
              <a:latin typeface="Arial" panose="020B0604020202020204" pitchFamily="34" charset="0"/>
              <a:cs typeface="Arial" panose="020B0604020202020204" pitchFamily="34" charset="0"/>
            </a:endParaRPr>
          </a:p>
        </p:txBody>
      </p:sp>
      <p:sp>
        <p:nvSpPr>
          <p:cNvPr id="29" name="Rechteck 28"/>
          <p:cNvSpPr/>
          <p:nvPr/>
        </p:nvSpPr>
        <p:spPr>
          <a:xfrm>
            <a:off x="2064608" y="1428541"/>
            <a:ext cx="6611848" cy="3539430"/>
          </a:xfrm>
          <a:prstGeom prst="rect">
            <a:avLst/>
          </a:prstGeom>
        </p:spPr>
        <p:txBody>
          <a:bodyPr wrap="square">
            <a:spAutoFit/>
          </a:bodyPr>
          <a:lstStyle/>
          <a:p>
            <a:pPr lvl="1" indent="-457200"/>
            <a:r>
              <a:rPr lang="de-DE" sz="1600" b="1" dirty="0" smtClean="0">
                <a:solidFill>
                  <a:schemeClr val="tx1">
                    <a:lumMod val="75000"/>
                    <a:lumOff val="25000"/>
                  </a:schemeClr>
                </a:solidFill>
              </a:rPr>
              <a:t>Was ist das?</a:t>
            </a:r>
          </a:p>
          <a:p>
            <a:pPr marL="180975" indent="-180975">
              <a:buFont typeface="Arial" panose="020B0604020202020204" pitchFamily="34" charset="0"/>
              <a:buChar char="•"/>
            </a:pPr>
            <a:r>
              <a:rPr lang="de-DE" sz="1600" dirty="0" smtClean="0">
                <a:solidFill>
                  <a:schemeClr val="tx1">
                    <a:lumMod val="75000"/>
                    <a:lumOff val="25000"/>
                  </a:schemeClr>
                </a:solidFill>
              </a:rPr>
              <a:t>Mindestens 3 Vertreter: je ein Vertreter von Arbeitgebern, Arbeitnehmern, Berufsschule</a:t>
            </a:r>
          </a:p>
          <a:p>
            <a:pPr marL="180975" indent="-180975">
              <a:buFont typeface="Arial" panose="020B0604020202020204" pitchFamily="34" charset="0"/>
              <a:buChar char="•"/>
            </a:pPr>
            <a:r>
              <a:rPr lang="de-DE" sz="1600" dirty="0" smtClean="0">
                <a:solidFill>
                  <a:schemeClr val="tx1">
                    <a:lumMod val="75000"/>
                    <a:lumOff val="25000"/>
                  </a:schemeClr>
                </a:solidFill>
              </a:rPr>
              <a:t>Grundsatz: </a:t>
            </a:r>
            <a:r>
              <a:rPr lang="de-DE" sz="1600" u="sng" dirty="0" smtClean="0">
                <a:solidFill>
                  <a:schemeClr val="tx1">
                    <a:lumMod val="75000"/>
                    <a:lumOff val="25000"/>
                  </a:schemeClr>
                </a:solidFill>
              </a:rPr>
              <a:t>Wer lehrt, prüft nicht!</a:t>
            </a:r>
          </a:p>
          <a:p>
            <a:pPr marL="180975" indent="-180975">
              <a:buFont typeface="Arial" panose="020B0604020202020204" pitchFamily="34" charset="0"/>
              <a:buChar char="•"/>
            </a:pPr>
            <a:r>
              <a:rPr lang="de-DE" sz="1600" dirty="0" smtClean="0">
                <a:solidFill>
                  <a:schemeClr val="tx1">
                    <a:lumMod val="75000"/>
                    <a:lumOff val="25000"/>
                  </a:schemeClr>
                </a:solidFill>
              </a:rPr>
              <a:t>Vertreter werden für maximal 5 Jahre berufen </a:t>
            </a:r>
          </a:p>
          <a:p>
            <a:pPr marL="180975" indent="-180975">
              <a:buFont typeface="Arial" panose="020B0604020202020204" pitchFamily="34" charset="0"/>
              <a:buChar char="•"/>
            </a:pPr>
            <a:r>
              <a:rPr lang="de-DE" sz="1600" dirty="0" smtClean="0">
                <a:solidFill>
                  <a:schemeClr val="tx1">
                    <a:lumMod val="75000"/>
                    <a:lumOff val="25000"/>
                  </a:schemeClr>
                </a:solidFill>
              </a:rPr>
              <a:t>Tätigkeit ist ehrenamtlich</a:t>
            </a:r>
          </a:p>
          <a:p>
            <a:pPr marL="180975" indent="-180975">
              <a:buFont typeface="Arial" panose="020B0604020202020204" pitchFamily="34" charset="0"/>
              <a:buChar char="•"/>
            </a:pPr>
            <a:r>
              <a:rPr lang="de-DE" sz="1600" dirty="0" smtClean="0">
                <a:solidFill>
                  <a:schemeClr val="tx1">
                    <a:lumMod val="75000"/>
                    <a:lumOff val="25000"/>
                  </a:schemeClr>
                </a:solidFill>
              </a:rPr>
              <a:t>Mehrheitsprinzip</a:t>
            </a:r>
          </a:p>
          <a:p>
            <a:endParaRPr lang="de-DE" sz="1600" dirty="0" smtClean="0">
              <a:solidFill>
                <a:schemeClr val="tx1">
                  <a:lumMod val="75000"/>
                  <a:lumOff val="25000"/>
                </a:schemeClr>
              </a:solidFill>
            </a:endParaRPr>
          </a:p>
          <a:p>
            <a:pPr marL="0" lvl="1"/>
            <a:r>
              <a:rPr lang="de-DE" sz="1600" b="1" dirty="0" smtClean="0">
                <a:solidFill>
                  <a:schemeClr val="tx1">
                    <a:lumMod val="75000"/>
                    <a:lumOff val="25000"/>
                  </a:schemeClr>
                </a:solidFill>
              </a:rPr>
              <a:t>Aufgaben</a:t>
            </a:r>
            <a:endParaRPr lang="de-DE" sz="1600" b="1" dirty="0">
              <a:solidFill>
                <a:schemeClr val="tx1">
                  <a:lumMod val="75000"/>
                  <a:lumOff val="25000"/>
                </a:schemeClr>
              </a:solidFill>
            </a:endParaRPr>
          </a:p>
          <a:p>
            <a:pPr marL="177800" indent="-177800">
              <a:buFont typeface="Arial" panose="020B0604020202020204" pitchFamily="34" charset="0"/>
              <a:buChar char="•"/>
            </a:pPr>
            <a:r>
              <a:rPr lang="de-DE" sz="1600" dirty="0" smtClean="0">
                <a:solidFill>
                  <a:schemeClr val="tx1">
                    <a:lumMod val="75000"/>
                    <a:lumOff val="25000"/>
                  </a:schemeClr>
                </a:solidFill>
              </a:rPr>
              <a:t>Entwickeln </a:t>
            </a:r>
            <a:r>
              <a:rPr lang="de-DE" sz="1600" dirty="0">
                <a:solidFill>
                  <a:schemeClr val="tx1">
                    <a:lumMod val="75000"/>
                    <a:lumOff val="25000"/>
                  </a:schemeClr>
                </a:solidFill>
              </a:rPr>
              <a:t>und Erlassen </a:t>
            </a:r>
            <a:r>
              <a:rPr lang="de-DE" sz="1600" dirty="0" smtClean="0">
                <a:solidFill>
                  <a:schemeClr val="tx1">
                    <a:lumMod val="75000"/>
                    <a:lumOff val="25000"/>
                  </a:schemeClr>
                </a:solidFill>
              </a:rPr>
              <a:t>Prüfungsfragen </a:t>
            </a:r>
            <a:r>
              <a:rPr lang="de-DE" sz="1600" dirty="0">
                <a:solidFill>
                  <a:schemeClr val="tx1">
                    <a:lumMod val="75000"/>
                    <a:lumOff val="25000"/>
                  </a:schemeClr>
                </a:solidFill>
              </a:rPr>
              <a:t>und Aufgaben</a:t>
            </a:r>
          </a:p>
          <a:p>
            <a:pPr marL="177800" indent="-177800">
              <a:buFont typeface="Arial" panose="020B0604020202020204" pitchFamily="34" charset="0"/>
              <a:buChar char="•"/>
            </a:pPr>
            <a:r>
              <a:rPr lang="de-DE" sz="1600" dirty="0" smtClean="0">
                <a:solidFill>
                  <a:schemeClr val="tx1">
                    <a:lumMod val="75000"/>
                    <a:lumOff val="25000"/>
                  </a:schemeClr>
                </a:solidFill>
              </a:rPr>
              <a:t>Führen Prüfungen durch</a:t>
            </a:r>
            <a:endParaRPr lang="de-DE" sz="1600" dirty="0">
              <a:solidFill>
                <a:schemeClr val="tx1">
                  <a:lumMod val="75000"/>
                  <a:lumOff val="25000"/>
                </a:schemeClr>
              </a:solidFill>
            </a:endParaRPr>
          </a:p>
          <a:p>
            <a:pPr marL="177800" indent="-177800">
              <a:buFont typeface="Arial" panose="020B0604020202020204" pitchFamily="34" charset="0"/>
              <a:buChar char="•"/>
            </a:pPr>
            <a:r>
              <a:rPr lang="de-DE" sz="1600" dirty="0" smtClean="0">
                <a:solidFill>
                  <a:schemeClr val="tx1">
                    <a:lumMod val="75000"/>
                    <a:lumOff val="25000"/>
                  </a:schemeClr>
                </a:solidFill>
              </a:rPr>
              <a:t>Bewerten Prüfungsleistungen</a:t>
            </a:r>
          </a:p>
          <a:p>
            <a:pPr marL="177800" indent="-177800">
              <a:buFont typeface="Arial" panose="020B0604020202020204" pitchFamily="34" charset="0"/>
              <a:buChar char="•"/>
            </a:pPr>
            <a:r>
              <a:rPr lang="de-DE" sz="1600" dirty="0" smtClean="0">
                <a:solidFill>
                  <a:schemeClr val="tx1">
                    <a:lumMod val="75000"/>
                    <a:lumOff val="25000"/>
                  </a:schemeClr>
                </a:solidFill>
              </a:rPr>
              <a:t>Beschließen Prüfungsergebnis</a:t>
            </a:r>
            <a:endParaRPr lang="de-DE" sz="1600" dirty="0">
              <a:solidFill>
                <a:schemeClr val="tx1">
                  <a:lumMod val="75000"/>
                  <a:lumOff val="25000"/>
                </a:schemeClr>
              </a:solidFill>
            </a:endParaRPr>
          </a:p>
          <a:p>
            <a:pPr marL="0" lvl="1"/>
            <a:endParaRPr lang="de-DE" sz="1600" b="1" dirty="0" smtClean="0">
              <a:solidFill>
                <a:schemeClr val="tx1">
                  <a:lumMod val="75000"/>
                  <a:lumOff val="25000"/>
                </a:schemeClr>
              </a:solidFill>
            </a:endParaRPr>
          </a:p>
        </p:txBody>
      </p:sp>
      <p:sp>
        <p:nvSpPr>
          <p:cNvPr id="30" name="Pfeil nach rechts 29"/>
          <p:cNvSpPr/>
          <p:nvPr/>
        </p:nvSpPr>
        <p:spPr>
          <a:xfrm>
            <a:off x="1466578" y="4967971"/>
            <a:ext cx="573321" cy="543307"/>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5" name="Gruppieren 4"/>
          <p:cNvGrpSpPr/>
          <p:nvPr/>
        </p:nvGrpSpPr>
        <p:grpSpPr>
          <a:xfrm>
            <a:off x="-397688" y="1411290"/>
            <a:ext cx="2385822" cy="1800000"/>
            <a:chOff x="2483183" y="2041788"/>
            <a:chExt cx="2385822" cy="1800000"/>
          </a:xfrm>
        </p:grpSpPr>
        <p:grpSp>
          <p:nvGrpSpPr>
            <p:cNvPr id="21" name="Gruppieren 20"/>
            <p:cNvGrpSpPr/>
            <p:nvPr/>
          </p:nvGrpSpPr>
          <p:grpSpPr>
            <a:xfrm rot="20411961">
              <a:off x="3017125" y="2041788"/>
              <a:ext cx="1800000" cy="1800000"/>
              <a:chOff x="3201290" y="2061778"/>
              <a:chExt cx="2715712" cy="2712224"/>
            </a:xfrm>
            <a:solidFill>
              <a:schemeClr val="accent1">
                <a:lumMod val="75000"/>
              </a:schemeClr>
            </a:solidFill>
            <a:effectLst>
              <a:outerShdw blurRad="50800" dist="38100" dir="13500000" algn="br" rotWithShape="0">
                <a:prstClr val="black">
                  <a:alpha val="40000"/>
                </a:prstClr>
              </a:outerShdw>
            </a:effectLst>
          </p:grpSpPr>
          <p:sp>
            <p:nvSpPr>
              <p:cNvPr id="22" name="Trapezoid 21"/>
              <p:cNvSpPr/>
              <p:nvPr/>
            </p:nvSpPr>
            <p:spPr>
              <a:xfrm rot="16200000">
                <a:off x="3129282" y="320320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4" name="Trapezoid 23"/>
              <p:cNvSpPr/>
              <p:nvPr/>
            </p:nvSpPr>
            <p:spPr>
              <a:xfrm>
                <a:off x="4272393" y="2061778"/>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5" name="Trapezoid 24"/>
              <p:cNvSpPr/>
              <p:nvPr/>
            </p:nvSpPr>
            <p:spPr>
              <a:xfrm rot="10800000">
                <a:off x="4272393" y="434195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Trapezoid 26"/>
              <p:cNvSpPr/>
              <p:nvPr/>
            </p:nvSpPr>
            <p:spPr>
              <a:xfrm rot="2677797">
                <a:off x="5075498" y="2411564"/>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Trapezoid 27"/>
              <p:cNvSpPr/>
              <p:nvPr/>
            </p:nvSpPr>
            <p:spPr>
              <a:xfrm rot="8042069">
                <a:off x="5073643" y="4010129"/>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Trapezoid 42"/>
              <p:cNvSpPr/>
              <p:nvPr/>
            </p:nvSpPr>
            <p:spPr>
              <a:xfrm rot="18881690">
                <a:off x="3485426" y="2407955"/>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4" name="Trapezoid 43"/>
              <p:cNvSpPr/>
              <p:nvPr/>
            </p:nvSpPr>
            <p:spPr>
              <a:xfrm rot="13490303">
                <a:off x="3464010" y="4011430"/>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5" name="Trapezoid 44"/>
              <p:cNvSpPr/>
              <p:nvPr/>
            </p:nvSpPr>
            <p:spPr>
              <a:xfrm rot="5400000">
                <a:off x="5412946" y="3201400"/>
                <a:ext cx="576064" cy="432048"/>
              </a:xfrm>
              <a:prstGeom prst="trapezoid">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6" name="Ellipse 45"/>
              <p:cNvSpPr/>
              <p:nvPr/>
            </p:nvSpPr>
            <p:spPr>
              <a:xfrm>
                <a:off x="3588317" y="2445425"/>
                <a:ext cx="1944216" cy="1944000"/>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7" name="Ellipse 46"/>
              <p:cNvSpPr/>
              <p:nvPr/>
            </p:nvSpPr>
            <p:spPr>
              <a:xfrm>
                <a:off x="4108606" y="2983674"/>
                <a:ext cx="898181" cy="887503"/>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8" name="Rectangle 21"/>
            <p:cNvSpPr/>
            <p:nvPr/>
          </p:nvSpPr>
          <p:spPr>
            <a:xfrm>
              <a:off x="2483183" y="2445833"/>
              <a:ext cx="2385822" cy="615553"/>
            </a:xfrm>
            <a:prstGeom prst="rect">
              <a:avLst/>
            </a:prstGeom>
          </p:spPr>
          <p:txBody>
            <a:bodyPr wrap="square">
              <a:spAutoFit/>
            </a:bodyPr>
            <a:lstStyle/>
            <a:p>
              <a:pPr lvl="1" algn="ctr"/>
              <a:r>
                <a:rPr lang="de-DE" sz="1600" b="1" dirty="0" smtClean="0">
                  <a:solidFill>
                    <a:schemeClr val="bg1"/>
                  </a:solidFill>
                </a:rPr>
                <a:t>Prüfungs-</a:t>
              </a:r>
            </a:p>
            <a:p>
              <a:pPr lvl="1" algn="ctr"/>
              <a:r>
                <a:rPr lang="de-DE" sz="1600" b="1" dirty="0" smtClean="0">
                  <a:solidFill>
                    <a:schemeClr val="bg1"/>
                  </a:solidFill>
                </a:rPr>
                <a:t>ausschuss</a:t>
              </a:r>
              <a:r>
                <a:rPr lang="de-DE" b="1" dirty="0" smtClean="0">
                  <a:solidFill>
                    <a:schemeClr val="bg1"/>
                  </a:solidFill>
                </a:rPr>
                <a:t> </a:t>
              </a:r>
            </a:p>
          </p:txBody>
        </p:sp>
        <p:pic>
          <p:nvPicPr>
            <p:cNvPr id="49" name="Picture 2"/>
            <p:cNvPicPr>
              <a:picLocks noChangeAspect="1" noChangeArrowheads="1"/>
            </p:cNvPicPr>
            <p:nvPr/>
          </p:nvPicPr>
          <p:blipFill>
            <a:blip r:embed="rId3">
              <a:lum bright="70000" contrast="-70000"/>
              <a:extLst>
                <a:ext uri="{BEBA8EAE-BF5A-486C-A8C5-ECC9F3942E4B}">
                  <a14:imgProps xmlns:a14="http://schemas.microsoft.com/office/drawing/2010/main">
                    <a14:imgLayer r:embed="rId4">
                      <a14:imgEffect>
                        <a14:artisticPhotocopy/>
                      </a14:imgEffect>
                    </a14:imgLayer>
                  </a14:imgProps>
                </a:ext>
                <a:ext uri="{28A0092B-C50C-407E-A947-70E740481C1C}">
                  <a14:useLocalDpi xmlns:a14="http://schemas.microsoft.com/office/drawing/2010/main" val="0"/>
                </a:ext>
              </a:extLst>
            </a:blip>
            <a:srcRect/>
            <a:stretch>
              <a:fillRect/>
            </a:stretch>
          </p:blipFill>
          <p:spPr bwMode="auto">
            <a:xfrm>
              <a:off x="3541812" y="3096169"/>
              <a:ext cx="752012" cy="28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Rechteck 5"/>
          <p:cNvSpPr/>
          <p:nvPr/>
        </p:nvSpPr>
        <p:spPr>
          <a:xfrm>
            <a:off x="157452" y="6630748"/>
            <a:ext cx="5566675" cy="215444"/>
          </a:xfrm>
          <a:prstGeom prst="rect">
            <a:avLst/>
          </a:prstGeom>
        </p:spPr>
        <p:txBody>
          <a:bodyPr wrap="square">
            <a:spAutoFit/>
          </a:bodyPr>
          <a:lstStyle/>
          <a:p>
            <a:pPr lvl="0"/>
            <a:r>
              <a:rPr lang="de-DE" sz="800"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Tree>
    <p:extLst>
      <p:ext uri="{BB962C8B-B14F-4D97-AF65-F5344CB8AC3E}">
        <p14:creationId xmlns:p14="http://schemas.microsoft.com/office/powerpoint/2010/main" val="273416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9">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echseck 26"/>
          <p:cNvSpPr/>
          <p:nvPr/>
        </p:nvSpPr>
        <p:spPr>
          <a:xfrm>
            <a:off x="3321664" y="764704"/>
            <a:ext cx="2690496" cy="1208822"/>
          </a:xfrm>
          <a:prstGeom prst="hexagon">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Abgerundetes Rechteck 28"/>
          <p:cNvSpPr/>
          <p:nvPr/>
        </p:nvSpPr>
        <p:spPr>
          <a:xfrm>
            <a:off x="6300190" y="3192374"/>
            <a:ext cx="2412000" cy="3315738"/>
          </a:xfrm>
          <a:prstGeom prst="round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p:cNvSpPr/>
          <p:nvPr/>
        </p:nvSpPr>
        <p:spPr>
          <a:xfrm>
            <a:off x="476490" y="3192374"/>
            <a:ext cx="2412000" cy="3315738"/>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2" descr="C:\Users\Lassig\Desktop\Ausbildungsvertrag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60368" y="2039582"/>
            <a:ext cx="828000" cy="11236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7453" y="2254836"/>
            <a:ext cx="966951" cy="1207582"/>
          </a:xfrm>
          <a:prstGeom prst="rect">
            <a:avLst/>
          </a:prstGeom>
        </p:spPr>
      </p:pic>
      <p:pic>
        <p:nvPicPr>
          <p:cNvPr id="10"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6825186" y="3861652"/>
            <a:ext cx="586506" cy="1428000"/>
          </a:xfrm>
          <a:prstGeom prst="rect">
            <a:avLst/>
          </a:prstGeom>
        </p:spPr>
      </p:pic>
      <p:pic>
        <p:nvPicPr>
          <p:cNvPr id="14" name="Picture 2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8999" y="4745685"/>
            <a:ext cx="1296887" cy="1315878"/>
          </a:xfrm>
          <a:prstGeom prst="rect">
            <a:avLst/>
          </a:prstGeom>
          <a:scene3d>
            <a:camera prst="orthographicFront">
              <a:rot lat="0" lon="0" rev="0"/>
            </a:camera>
            <a:lightRig rig="threePt" dir="t"/>
          </a:scene3d>
        </p:spPr>
      </p:pic>
      <p:sp>
        <p:nvSpPr>
          <p:cNvPr id="4" name="Textfeld 3"/>
          <p:cNvSpPr txBox="1"/>
          <p:nvPr/>
        </p:nvSpPr>
        <p:spPr>
          <a:xfrm>
            <a:off x="574754" y="3487023"/>
            <a:ext cx="2232248" cy="763083"/>
          </a:xfrm>
          <a:prstGeom prst="rect">
            <a:avLst/>
          </a:prstGeom>
          <a:noFill/>
        </p:spPr>
        <p:txBody>
          <a:bodyPr wrap="square" rtlCol="0">
            <a:spAutoFit/>
          </a:bodyPr>
          <a:lstStyle/>
          <a:p>
            <a:pPr algn="ctr"/>
            <a:r>
              <a:rPr lang="de-DE" b="1" dirty="0" smtClean="0">
                <a:solidFill>
                  <a:schemeClr val="tx1">
                    <a:lumMod val="85000"/>
                    <a:lumOff val="15000"/>
                  </a:schemeClr>
                </a:solidFill>
              </a:rPr>
              <a:t>Ausbildungsstätte </a:t>
            </a:r>
          </a:p>
          <a:p>
            <a:pPr algn="ctr"/>
            <a:r>
              <a:rPr lang="de-DE" b="1" dirty="0">
                <a:solidFill>
                  <a:schemeClr val="tx1">
                    <a:lumMod val="85000"/>
                    <a:lumOff val="15000"/>
                  </a:schemeClr>
                </a:solidFill>
              </a:rPr>
              <a:t>und Ausbildungspersonal </a:t>
            </a:r>
            <a:r>
              <a:rPr lang="de-DE" sz="1200" b="1" dirty="0" smtClean="0">
                <a:solidFill>
                  <a:schemeClr val="tx1">
                    <a:lumMod val="65000"/>
                    <a:lumOff val="35000"/>
                  </a:schemeClr>
                </a:solidFill>
              </a:rPr>
              <a:t> </a:t>
            </a:r>
            <a:endParaRPr lang="de-DE" sz="1200" b="1" dirty="0">
              <a:solidFill>
                <a:schemeClr val="tx1">
                  <a:lumMod val="65000"/>
                  <a:lumOff val="35000"/>
                </a:schemeClr>
              </a:solidFill>
            </a:endParaRPr>
          </a:p>
        </p:txBody>
      </p:sp>
      <p:pic>
        <p:nvPicPr>
          <p:cNvPr id="15"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flipH="1">
            <a:off x="2059354" y="4944044"/>
            <a:ext cx="603412" cy="1463483"/>
          </a:xfrm>
          <a:prstGeom prst="rect">
            <a:avLst/>
          </a:prstGeom>
        </p:spPr>
      </p:pic>
      <p:sp>
        <p:nvSpPr>
          <p:cNvPr id="16" name="Textfeld 15"/>
          <p:cNvSpPr txBox="1"/>
          <p:nvPr/>
        </p:nvSpPr>
        <p:spPr>
          <a:xfrm>
            <a:off x="6500149" y="5548414"/>
            <a:ext cx="2032291" cy="369332"/>
          </a:xfrm>
          <a:prstGeom prst="rect">
            <a:avLst/>
          </a:prstGeom>
          <a:noFill/>
        </p:spPr>
        <p:txBody>
          <a:bodyPr wrap="square" rtlCol="0">
            <a:spAutoFit/>
          </a:bodyPr>
          <a:lstStyle/>
          <a:p>
            <a:pPr algn="ctr"/>
            <a:r>
              <a:rPr lang="de-DE" b="1" dirty="0" smtClean="0">
                <a:solidFill>
                  <a:schemeClr val="tx1">
                    <a:lumMod val="85000"/>
                    <a:lumOff val="15000"/>
                  </a:schemeClr>
                </a:solidFill>
              </a:rPr>
              <a:t>Auszubildende</a:t>
            </a:r>
          </a:p>
        </p:txBody>
      </p:sp>
      <p:sp>
        <p:nvSpPr>
          <p:cNvPr id="18" name="Gleichschenkliges Dreieck 17"/>
          <p:cNvSpPr/>
          <p:nvPr/>
        </p:nvSpPr>
        <p:spPr>
          <a:xfrm>
            <a:off x="3103400" y="3192374"/>
            <a:ext cx="2970480" cy="2471975"/>
          </a:xfrm>
          <a:prstGeom prst="triangle">
            <a:avLst/>
          </a:prstGeom>
          <a:solidFill>
            <a:schemeClr val="tx2">
              <a:lumMod val="60000"/>
              <a:lumOff val="40000"/>
            </a:schemeClr>
          </a:solid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Textfeld 16"/>
          <p:cNvSpPr txBox="1"/>
          <p:nvPr/>
        </p:nvSpPr>
        <p:spPr>
          <a:xfrm>
            <a:off x="3774768" y="4513157"/>
            <a:ext cx="1656184" cy="430887"/>
          </a:xfrm>
          <a:prstGeom prst="rect">
            <a:avLst/>
          </a:prstGeom>
          <a:noFill/>
        </p:spPr>
        <p:txBody>
          <a:bodyPr wrap="square" rtlCol="0">
            <a:spAutoFit/>
          </a:bodyPr>
          <a:lstStyle/>
          <a:p>
            <a:pPr algn="ctr">
              <a:spcAft>
                <a:spcPts val="1200"/>
              </a:spcAft>
            </a:pPr>
            <a:r>
              <a:rPr lang="de-DE" sz="2200" b="1" dirty="0" smtClean="0">
                <a:solidFill>
                  <a:schemeClr val="bg1"/>
                </a:solidFill>
              </a:rPr>
              <a:t>Standards</a:t>
            </a:r>
          </a:p>
        </p:txBody>
      </p:sp>
      <p:sp>
        <p:nvSpPr>
          <p:cNvPr id="20" name="Textfeld 19"/>
          <p:cNvSpPr txBox="1"/>
          <p:nvPr/>
        </p:nvSpPr>
        <p:spPr>
          <a:xfrm>
            <a:off x="3436671" y="789158"/>
            <a:ext cx="2492848" cy="1169551"/>
          </a:xfrm>
          <a:prstGeom prst="rect">
            <a:avLst/>
          </a:prstGeom>
          <a:noFill/>
        </p:spPr>
        <p:txBody>
          <a:bodyPr wrap="square" rtlCol="0">
            <a:spAutoFit/>
          </a:bodyPr>
          <a:lstStyle/>
          <a:p>
            <a:pPr algn="ctr"/>
            <a:r>
              <a:rPr lang="de-DE" b="1" dirty="0" smtClean="0">
                <a:solidFill>
                  <a:schemeClr val="tx1">
                    <a:lumMod val="85000"/>
                    <a:lumOff val="15000"/>
                  </a:schemeClr>
                </a:solidFill>
              </a:rPr>
              <a:t>Ausbildungsberuf </a:t>
            </a:r>
          </a:p>
          <a:p>
            <a:pPr algn="ctr"/>
            <a:r>
              <a:rPr lang="de-DE" b="1" dirty="0" smtClean="0">
                <a:solidFill>
                  <a:schemeClr val="tx1">
                    <a:lumMod val="85000"/>
                    <a:lumOff val="15000"/>
                  </a:schemeClr>
                </a:solidFill>
              </a:rPr>
              <a:t>und</a:t>
            </a:r>
          </a:p>
          <a:p>
            <a:pPr algn="ctr"/>
            <a:r>
              <a:rPr lang="de-DE" b="1" dirty="0" smtClean="0">
                <a:solidFill>
                  <a:schemeClr val="tx1">
                    <a:lumMod val="85000"/>
                    <a:lumOff val="15000"/>
                  </a:schemeClr>
                </a:solidFill>
              </a:rPr>
              <a:t>Ausbildungsordnung</a:t>
            </a:r>
          </a:p>
          <a:p>
            <a:pPr algn="ctr"/>
            <a:r>
              <a:rPr lang="de-DE" sz="1600" b="1" dirty="0" smtClean="0">
                <a:solidFill>
                  <a:schemeClr val="tx1">
                    <a:lumMod val="85000"/>
                    <a:lumOff val="15000"/>
                  </a:schemeClr>
                </a:solidFill>
              </a:rPr>
              <a:t>(Ausbildungsrahmenplan)</a:t>
            </a:r>
            <a:endParaRPr lang="de-DE" sz="1500" b="1" dirty="0">
              <a:solidFill>
                <a:schemeClr val="tx1">
                  <a:lumMod val="85000"/>
                  <a:lumOff val="15000"/>
                </a:schemeClr>
              </a:solidFill>
            </a:endParaRPr>
          </a:p>
        </p:txBody>
      </p:sp>
      <p:sp>
        <p:nvSpPr>
          <p:cNvPr id="21" name="Textfeld 20"/>
          <p:cNvSpPr txBox="1"/>
          <p:nvPr/>
        </p:nvSpPr>
        <p:spPr>
          <a:xfrm>
            <a:off x="5364088" y="2139268"/>
            <a:ext cx="2963057" cy="646331"/>
          </a:xfrm>
          <a:prstGeom prst="rect">
            <a:avLst/>
          </a:prstGeom>
          <a:noFill/>
        </p:spPr>
        <p:txBody>
          <a:bodyPr wrap="square" rtlCol="0">
            <a:spAutoFit/>
          </a:bodyPr>
          <a:lstStyle/>
          <a:p>
            <a:r>
              <a:rPr lang="de-DE" sz="2000" b="1" dirty="0" smtClean="0">
                <a:solidFill>
                  <a:schemeClr val="tx1">
                    <a:lumMod val="85000"/>
                    <a:lumOff val="15000"/>
                  </a:schemeClr>
                </a:solidFill>
              </a:rPr>
              <a:t>Ausbildungsvertrag</a:t>
            </a:r>
            <a:endParaRPr lang="de-DE" b="1" dirty="0" smtClean="0">
              <a:solidFill>
                <a:schemeClr val="tx1">
                  <a:lumMod val="85000"/>
                  <a:lumOff val="15000"/>
                </a:schemeClr>
              </a:solidFill>
            </a:endParaRPr>
          </a:p>
          <a:p>
            <a:r>
              <a:rPr lang="de-DE" sz="1600" b="1" dirty="0" smtClean="0">
                <a:solidFill>
                  <a:schemeClr val="tx1">
                    <a:lumMod val="85000"/>
                    <a:lumOff val="15000"/>
                  </a:schemeClr>
                </a:solidFill>
              </a:rPr>
              <a:t>+ betrieblicher Ausbildungsplan</a:t>
            </a:r>
          </a:p>
        </p:txBody>
      </p:sp>
      <p:sp>
        <p:nvSpPr>
          <p:cNvPr id="2" name="Textfeld 1"/>
          <p:cNvSpPr txBox="1"/>
          <p:nvPr/>
        </p:nvSpPr>
        <p:spPr>
          <a:xfrm>
            <a:off x="3172903" y="6239656"/>
            <a:ext cx="2978528" cy="369332"/>
          </a:xfrm>
          <a:prstGeom prst="rect">
            <a:avLst/>
          </a:prstGeom>
          <a:noFill/>
        </p:spPr>
        <p:txBody>
          <a:bodyPr wrap="square" rtlCol="0">
            <a:spAutoFit/>
          </a:bodyPr>
          <a:lstStyle/>
          <a:p>
            <a:pPr algn="ctr"/>
            <a:r>
              <a:rPr lang="de-DE" b="1" dirty="0" smtClean="0">
                <a:solidFill>
                  <a:schemeClr val="tx1">
                    <a:lumMod val="85000"/>
                    <a:lumOff val="15000"/>
                  </a:schemeClr>
                </a:solidFill>
              </a:rPr>
              <a:t>Ausbildungsverhältnis</a:t>
            </a:r>
            <a:endParaRPr lang="de-DE" b="1" dirty="0">
              <a:solidFill>
                <a:schemeClr val="tx1">
                  <a:lumMod val="85000"/>
                  <a:lumOff val="15000"/>
                </a:schemeClr>
              </a:solidFill>
            </a:endParaRPr>
          </a:p>
        </p:txBody>
      </p:sp>
      <p:sp>
        <p:nvSpPr>
          <p:cNvPr id="3" name="Pfeil nach links und rechts 2"/>
          <p:cNvSpPr/>
          <p:nvPr/>
        </p:nvSpPr>
        <p:spPr>
          <a:xfrm>
            <a:off x="3707904" y="6020735"/>
            <a:ext cx="1751483"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219"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97108" y="3877163"/>
            <a:ext cx="575292" cy="1396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49169" y="831790"/>
            <a:ext cx="794639" cy="1126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feld 23"/>
          <p:cNvSpPr txBox="1"/>
          <p:nvPr/>
        </p:nvSpPr>
        <p:spPr>
          <a:xfrm>
            <a:off x="-7937" y="61768"/>
            <a:ext cx="5598208" cy="430887"/>
          </a:xfrm>
          <a:prstGeom prst="rect">
            <a:avLst/>
          </a:prstGeom>
          <a:noFill/>
        </p:spPr>
        <p:txBody>
          <a:bodyPr wrap="square" rtlCol="0">
            <a:spAutoFit/>
          </a:bodyPr>
          <a:lstStyle/>
          <a:p>
            <a:r>
              <a:rPr lang="de-DE" sz="2200" b="1" dirty="0" smtClean="0">
                <a:solidFill>
                  <a:schemeClr val="bg1"/>
                </a:solidFill>
              </a:rPr>
              <a:t>5. Bundesrechtliche Regelungen</a:t>
            </a:r>
            <a:endParaRPr lang="de-DE" sz="2200" b="1" dirty="0">
              <a:solidFill>
                <a:schemeClr val="bg1"/>
              </a:solidFill>
            </a:endParaRPr>
          </a:p>
        </p:txBody>
      </p:sp>
      <p:sp>
        <p:nvSpPr>
          <p:cNvPr id="5" name="Textfeld 4"/>
          <p:cNvSpPr txBox="1"/>
          <p:nvPr/>
        </p:nvSpPr>
        <p:spPr>
          <a:xfrm>
            <a:off x="3203848" y="5143729"/>
            <a:ext cx="2798024" cy="430887"/>
          </a:xfrm>
          <a:prstGeom prst="rect">
            <a:avLst/>
          </a:prstGeom>
          <a:noFill/>
        </p:spPr>
        <p:txBody>
          <a:bodyPr wrap="square" rtlCol="0">
            <a:spAutoFit/>
          </a:bodyPr>
          <a:lstStyle/>
          <a:p>
            <a:pPr algn="ctr"/>
            <a:r>
              <a:rPr lang="de-DE" sz="2200" b="1" dirty="0">
                <a:solidFill>
                  <a:schemeClr val="bg1"/>
                </a:solidFill>
              </a:rPr>
              <a:t>Rechte und </a:t>
            </a:r>
            <a:r>
              <a:rPr lang="de-DE" sz="2200" b="1" dirty="0" smtClean="0">
                <a:solidFill>
                  <a:schemeClr val="bg1"/>
                </a:solidFill>
              </a:rPr>
              <a:t>Pflichten</a:t>
            </a:r>
            <a:endParaRPr lang="de-DE" sz="2200" b="1" dirty="0">
              <a:solidFill>
                <a:schemeClr val="bg1"/>
              </a:solidFill>
            </a:endParaRPr>
          </a:p>
        </p:txBody>
      </p:sp>
      <p:sp>
        <p:nvSpPr>
          <p:cNvPr id="6" name="Textfeld 5"/>
          <p:cNvSpPr txBox="1"/>
          <p:nvPr/>
        </p:nvSpPr>
        <p:spPr>
          <a:xfrm>
            <a:off x="4040296" y="3865647"/>
            <a:ext cx="1125128" cy="430887"/>
          </a:xfrm>
          <a:prstGeom prst="rect">
            <a:avLst/>
          </a:prstGeom>
          <a:noFill/>
        </p:spPr>
        <p:txBody>
          <a:bodyPr wrap="square" rtlCol="0">
            <a:spAutoFit/>
          </a:bodyPr>
          <a:lstStyle/>
          <a:p>
            <a:pPr algn="ctr"/>
            <a:r>
              <a:rPr lang="de-DE" sz="2200" b="1" dirty="0" smtClean="0">
                <a:solidFill>
                  <a:schemeClr val="bg1"/>
                </a:solidFill>
              </a:rPr>
              <a:t>Inhalte</a:t>
            </a:r>
            <a:endParaRPr lang="de-DE" sz="2200" b="1" dirty="0">
              <a:solidFill>
                <a:schemeClr val="bg1"/>
              </a:solidFill>
            </a:endParaRPr>
          </a:p>
        </p:txBody>
      </p:sp>
    </p:spTree>
    <p:extLst>
      <p:ext uri="{BB962C8B-B14F-4D97-AF65-F5344CB8AC3E}">
        <p14:creationId xmlns:p14="http://schemas.microsoft.com/office/powerpoint/2010/main" val="2877971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smtClean="0">
                <a:solidFill>
                  <a:schemeClr val="tx1"/>
                </a:solidFill>
                <a:latin typeface="Arial" panose="020B0604020202020204" pitchFamily="34" charset="0"/>
                <a:cs typeface="Arial" panose="020B0604020202020204" pitchFamily="34" charset="0"/>
              </a:rPr>
              <a:t>Zuständige Stellen: Ein Kessel Buntes</a:t>
            </a:r>
            <a:endParaRPr lang="de-DE" sz="2400" dirty="0">
              <a:solidFill>
                <a:schemeClr val="tx1"/>
              </a:solidFill>
              <a:latin typeface="Arial" panose="020B0604020202020204" pitchFamily="34" charset="0"/>
              <a:cs typeface="Arial" panose="020B0604020202020204" pitchFamily="34" charset="0"/>
            </a:endParaRPr>
          </a:p>
        </p:txBody>
      </p:sp>
      <p:graphicFrame>
        <p:nvGraphicFramePr>
          <p:cNvPr id="6" name="Inhaltsplatzhalter 5"/>
          <p:cNvGraphicFramePr>
            <a:graphicFrameLocks noGrp="1"/>
          </p:cNvGraphicFramePr>
          <p:nvPr>
            <p:ph sz="quarter" idx="19"/>
            <p:extLst>
              <p:ext uri="{D42A27DB-BD31-4B8C-83A1-F6EECF244321}">
                <p14:modId xmlns:p14="http://schemas.microsoft.com/office/powerpoint/2010/main" val="3052278840"/>
              </p:ext>
            </p:extLst>
          </p:nvPr>
        </p:nvGraphicFramePr>
        <p:xfrm>
          <a:off x="468313" y="2204864"/>
          <a:ext cx="7775575"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18</a:t>
            </a:fld>
            <a:endParaRPr lang="de-DE"/>
          </a:p>
        </p:txBody>
      </p:sp>
      <p:sp>
        <p:nvSpPr>
          <p:cNvPr id="7" name="Rechteck 6"/>
          <p:cNvSpPr/>
          <p:nvPr/>
        </p:nvSpPr>
        <p:spPr>
          <a:xfrm>
            <a:off x="457882" y="1708820"/>
            <a:ext cx="4186126" cy="424732"/>
          </a:xfrm>
          <a:prstGeom prst="rect">
            <a:avLst/>
          </a:prstGeom>
        </p:spPr>
        <p:txBody>
          <a:bodyPr wrap="square">
            <a:spAutoFit/>
          </a:bodyPr>
          <a:lstStyle/>
          <a:p>
            <a:pPr>
              <a:lnSpc>
                <a:spcPct val="120000"/>
              </a:lnSpc>
            </a:pPr>
            <a:r>
              <a:rPr lang="de-DE" b="1" dirty="0">
                <a:latin typeface="Arial" panose="020B0604020202020204" pitchFamily="34" charset="0"/>
                <a:cs typeface="Arial" panose="020B0604020202020204" pitchFamily="34" charset="0"/>
              </a:rPr>
              <a:t>§ </a:t>
            </a:r>
            <a:r>
              <a:rPr lang="de-DE" b="1" dirty="0" smtClean="0">
                <a:latin typeface="Arial" panose="020B0604020202020204" pitchFamily="34" charset="0"/>
                <a:cs typeface="Arial" panose="020B0604020202020204" pitchFamily="34" charset="0"/>
              </a:rPr>
              <a:t>71-75 BBiG: Zuständige </a:t>
            </a:r>
            <a:r>
              <a:rPr lang="de-DE" b="1" dirty="0">
                <a:latin typeface="Arial" panose="020B0604020202020204" pitchFamily="34" charset="0"/>
                <a:cs typeface="Arial" panose="020B0604020202020204" pitchFamily="34" charset="0"/>
              </a:rPr>
              <a:t>Stellen</a:t>
            </a:r>
          </a:p>
        </p:txBody>
      </p:sp>
    </p:spTree>
    <p:extLst>
      <p:ext uri="{BB962C8B-B14F-4D97-AF65-F5344CB8AC3E}">
        <p14:creationId xmlns:p14="http://schemas.microsoft.com/office/powerpoint/2010/main" val="1177692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Zuständige Stellen versus  Selbstverwaltungsorgan der Wirtschaft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19</a:t>
            </a:fld>
            <a:endParaRPr lang="de-DE"/>
          </a:p>
        </p:txBody>
      </p:sp>
      <p:grpSp>
        <p:nvGrpSpPr>
          <p:cNvPr id="8" name="Group 5"/>
          <p:cNvGrpSpPr>
            <a:grpSpLocks/>
          </p:cNvGrpSpPr>
          <p:nvPr/>
        </p:nvGrpSpPr>
        <p:grpSpPr bwMode="auto">
          <a:xfrm>
            <a:off x="611560" y="1844674"/>
            <a:ext cx="7704856" cy="4608661"/>
            <a:chOff x="42" y="28"/>
            <a:chExt cx="5674" cy="4165"/>
          </a:xfrm>
        </p:grpSpPr>
        <p:sp>
          <p:nvSpPr>
            <p:cNvPr id="9" name="Rectangle 6"/>
            <p:cNvSpPr>
              <a:spLocks noChangeArrowheads="1"/>
            </p:cNvSpPr>
            <p:nvPr/>
          </p:nvSpPr>
          <p:spPr bwMode="auto">
            <a:xfrm>
              <a:off x="42" y="28"/>
              <a:ext cx="5674" cy="272"/>
            </a:xfrm>
            <a:prstGeom prst="rect">
              <a:avLst/>
            </a:prstGeom>
            <a:solidFill>
              <a:srgbClr val="FF99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2000" b="1" dirty="0">
                  <a:cs typeface="Times New Roman" panose="02020603050405020304" pitchFamily="18" charset="0"/>
                </a:rPr>
                <a:t>Struktur der Selbstverwaltung in der Handwerkskammer</a:t>
              </a:r>
            </a:p>
          </p:txBody>
        </p:sp>
        <p:sp>
          <p:nvSpPr>
            <p:cNvPr id="10" name="Rectangle 7"/>
            <p:cNvSpPr>
              <a:spLocks noChangeArrowheads="1"/>
            </p:cNvSpPr>
            <p:nvPr/>
          </p:nvSpPr>
          <p:spPr bwMode="auto">
            <a:xfrm>
              <a:off x="74" y="473"/>
              <a:ext cx="589" cy="680"/>
            </a:xfrm>
            <a:prstGeom prst="rect">
              <a:avLst/>
            </a:prstGeom>
            <a:solidFill>
              <a:srgbClr val="DDDDDD"/>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dirty="0">
                  <a:cs typeface="Times New Roman" panose="02020603050405020304" pitchFamily="18" charset="0"/>
                </a:rPr>
                <a:t>Lehrer an </a:t>
              </a:r>
            </a:p>
            <a:p>
              <a:pPr algn="ctr" eaLnBrk="1" hangingPunct="1"/>
              <a:r>
                <a:rPr lang="de-DE" altLang="de-DE" sz="1200" b="1" dirty="0">
                  <a:cs typeface="Times New Roman" panose="02020603050405020304" pitchFamily="18" charset="0"/>
                </a:rPr>
                <a:t>Berufs-</a:t>
              </a:r>
              <a:br>
                <a:rPr lang="de-DE" altLang="de-DE" sz="1200" b="1" dirty="0">
                  <a:cs typeface="Times New Roman" panose="02020603050405020304" pitchFamily="18" charset="0"/>
                </a:rPr>
              </a:br>
              <a:r>
                <a:rPr lang="de-DE" altLang="de-DE" sz="1200" b="1" dirty="0">
                  <a:cs typeface="Times New Roman" panose="02020603050405020304" pitchFamily="18" charset="0"/>
                </a:rPr>
                <a:t>bildender </a:t>
              </a:r>
              <a:br>
                <a:rPr lang="de-DE" altLang="de-DE" sz="1200" b="1" dirty="0">
                  <a:cs typeface="Times New Roman" panose="02020603050405020304" pitchFamily="18" charset="0"/>
                </a:rPr>
              </a:br>
              <a:r>
                <a:rPr lang="de-DE" altLang="de-DE" sz="1200" b="1" dirty="0">
                  <a:cs typeface="Times New Roman" panose="02020603050405020304" pitchFamily="18" charset="0"/>
                </a:rPr>
                <a:t>Schule</a:t>
              </a:r>
            </a:p>
          </p:txBody>
        </p:sp>
        <p:sp>
          <p:nvSpPr>
            <p:cNvPr id="11" name="Rectangle 8"/>
            <p:cNvSpPr>
              <a:spLocks noChangeArrowheads="1"/>
            </p:cNvSpPr>
            <p:nvPr/>
          </p:nvSpPr>
          <p:spPr bwMode="auto">
            <a:xfrm>
              <a:off x="930" y="473"/>
              <a:ext cx="888"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12" name="Rectangle 9"/>
            <p:cNvSpPr>
              <a:spLocks noChangeArrowheads="1"/>
            </p:cNvSpPr>
            <p:nvPr/>
          </p:nvSpPr>
          <p:spPr bwMode="auto">
            <a:xfrm>
              <a:off x="1723" y="473"/>
              <a:ext cx="930"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13" name="Text Box 10"/>
            <p:cNvSpPr txBox="1">
              <a:spLocks noChangeArrowheads="1"/>
            </p:cNvSpPr>
            <p:nvPr/>
          </p:nvSpPr>
          <p:spPr bwMode="auto">
            <a:xfrm>
              <a:off x="1050" y="521"/>
              <a:ext cx="131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dirty="0">
                  <a:cs typeface="Times New Roman" panose="02020603050405020304" pitchFamily="18" charset="0"/>
                </a:rPr>
                <a:t>Berufsbildungsausschuss</a:t>
              </a:r>
            </a:p>
          </p:txBody>
        </p:sp>
        <p:sp>
          <p:nvSpPr>
            <p:cNvPr id="14" name="Rectangle 11"/>
            <p:cNvSpPr>
              <a:spLocks noChangeArrowheads="1"/>
            </p:cNvSpPr>
            <p:nvPr/>
          </p:nvSpPr>
          <p:spPr bwMode="auto">
            <a:xfrm>
              <a:off x="930" y="836"/>
              <a:ext cx="555" cy="318"/>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15" name="Rectangle 12"/>
            <p:cNvSpPr>
              <a:spLocks noChangeArrowheads="1"/>
            </p:cNvSpPr>
            <p:nvPr/>
          </p:nvSpPr>
          <p:spPr bwMode="auto">
            <a:xfrm>
              <a:off x="1927" y="836"/>
              <a:ext cx="728"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16" name="Rectangle 13"/>
            <p:cNvSpPr>
              <a:spLocks noChangeArrowheads="1"/>
            </p:cNvSpPr>
            <p:nvPr/>
          </p:nvSpPr>
          <p:spPr bwMode="auto">
            <a:xfrm>
              <a:off x="930" y="1199"/>
              <a:ext cx="555"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17" name="Rectangle 14"/>
            <p:cNvSpPr>
              <a:spLocks noChangeArrowheads="1"/>
            </p:cNvSpPr>
            <p:nvPr/>
          </p:nvSpPr>
          <p:spPr bwMode="auto">
            <a:xfrm>
              <a:off x="1392" y="1199"/>
              <a:ext cx="1261"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18" name="Text Box 15"/>
            <p:cNvSpPr txBox="1">
              <a:spLocks noChangeArrowheads="1"/>
            </p:cNvSpPr>
            <p:nvPr/>
          </p:nvSpPr>
          <p:spPr bwMode="auto">
            <a:xfrm>
              <a:off x="884" y="1247"/>
              <a:ext cx="155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dirty="0">
                  <a:cs typeface="Times New Roman" panose="02020603050405020304" pitchFamily="18" charset="0"/>
                </a:rPr>
                <a:t>Gewerbeförderungsausschuss</a:t>
              </a:r>
            </a:p>
          </p:txBody>
        </p:sp>
        <p:sp>
          <p:nvSpPr>
            <p:cNvPr id="19" name="Rectangle 16"/>
            <p:cNvSpPr>
              <a:spLocks noChangeArrowheads="1"/>
            </p:cNvSpPr>
            <p:nvPr/>
          </p:nvSpPr>
          <p:spPr bwMode="auto">
            <a:xfrm>
              <a:off x="930" y="1562"/>
              <a:ext cx="555"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20" name="Rectangle 17"/>
            <p:cNvSpPr>
              <a:spLocks noChangeArrowheads="1"/>
            </p:cNvSpPr>
            <p:nvPr/>
          </p:nvSpPr>
          <p:spPr bwMode="auto">
            <a:xfrm>
              <a:off x="1392" y="1562"/>
              <a:ext cx="1261"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21" name="Text Box 18"/>
            <p:cNvSpPr txBox="1">
              <a:spLocks noChangeArrowheads="1"/>
            </p:cNvSpPr>
            <p:nvPr/>
          </p:nvSpPr>
          <p:spPr bwMode="auto">
            <a:xfrm>
              <a:off x="893" y="1610"/>
              <a:ext cx="153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dirty="0">
                  <a:cs typeface="Times New Roman" panose="02020603050405020304" pitchFamily="18" charset="0"/>
                </a:rPr>
                <a:t>Rechnungsprüfungsausschuss</a:t>
              </a:r>
            </a:p>
          </p:txBody>
        </p:sp>
        <p:sp>
          <p:nvSpPr>
            <p:cNvPr id="22" name="Rectangle 19"/>
            <p:cNvSpPr>
              <a:spLocks noChangeArrowheads="1"/>
            </p:cNvSpPr>
            <p:nvPr/>
          </p:nvSpPr>
          <p:spPr bwMode="auto">
            <a:xfrm>
              <a:off x="930" y="1925"/>
              <a:ext cx="555"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23" name="Rectangle 20"/>
            <p:cNvSpPr>
              <a:spLocks noChangeArrowheads="1"/>
            </p:cNvSpPr>
            <p:nvPr/>
          </p:nvSpPr>
          <p:spPr bwMode="auto">
            <a:xfrm>
              <a:off x="1392" y="1925"/>
              <a:ext cx="1261"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24" name="Text Box 21"/>
            <p:cNvSpPr txBox="1">
              <a:spLocks noChangeArrowheads="1"/>
            </p:cNvSpPr>
            <p:nvPr/>
          </p:nvSpPr>
          <p:spPr bwMode="auto">
            <a:xfrm>
              <a:off x="1144" y="1973"/>
              <a:ext cx="106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a:cs typeface="Times New Roman" panose="02020603050405020304" pitchFamily="18" charset="0"/>
                </a:rPr>
                <a:t>Weitere Ausschüsse</a:t>
              </a:r>
            </a:p>
          </p:txBody>
        </p:sp>
        <p:sp>
          <p:nvSpPr>
            <p:cNvPr id="25" name="Rectangle 22"/>
            <p:cNvSpPr>
              <a:spLocks noChangeArrowheads="1"/>
            </p:cNvSpPr>
            <p:nvPr/>
          </p:nvSpPr>
          <p:spPr bwMode="auto">
            <a:xfrm>
              <a:off x="938" y="2288"/>
              <a:ext cx="404"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26" name="Rectangle 23"/>
            <p:cNvSpPr>
              <a:spLocks noChangeArrowheads="1"/>
            </p:cNvSpPr>
            <p:nvPr/>
          </p:nvSpPr>
          <p:spPr bwMode="auto">
            <a:xfrm>
              <a:off x="1248" y="2288"/>
              <a:ext cx="1412" cy="318"/>
            </a:xfrm>
            <a:prstGeom prst="rect">
              <a:avLst/>
            </a:prstGeom>
            <a:solidFill>
              <a:srgbClr val="FF9933">
                <a:alpha val="99001"/>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27" name="Text Box 24"/>
            <p:cNvSpPr txBox="1">
              <a:spLocks noChangeArrowheads="1"/>
            </p:cNvSpPr>
            <p:nvPr/>
          </p:nvSpPr>
          <p:spPr bwMode="auto">
            <a:xfrm>
              <a:off x="939" y="2336"/>
              <a:ext cx="1444" cy="250"/>
            </a:xfrm>
            <a:prstGeom prst="rect">
              <a:avLst/>
            </a:prstGeom>
            <a:noFill/>
            <a:ln>
              <a:noFill/>
            </a:ln>
            <a:effectLst/>
            <a:extLst>
              <a:ext uri="{909E8E84-426E-40DD-AFC4-6F175D3DCCD1}">
                <a14:hiddenFill xmlns:a14="http://schemas.microsoft.com/office/drawing/2010/main">
                  <a:solidFill>
                    <a:srgbClr val="FF9933">
                      <a:alpha val="990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a:cs typeface="Times New Roman" panose="02020603050405020304" pitchFamily="18" charset="0"/>
                </a:rPr>
                <a:t>Meisterprüfungsausschüsse</a:t>
              </a:r>
            </a:p>
          </p:txBody>
        </p:sp>
        <p:sp>
          <p:nvSpPr>
            <p:cNvPr id="28" name="Rectangle 25"/>
            <p:cNvSpPr>
              <a:spLocks noChangeArrowheads="1"/>
            </p:cNvSpPr>
            <p:nvPr/>
          </p:nvSpPr>
          <p:spPr bwMode="auto">
            <a:xfrm>
              <a:off x="1485" y="836"/>
              <a:ext cx="444" cy="317"/>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29" name="Text Box 26"/>
            <p:cNvSpPr txBox="1">
              <a:spLocks noChangeArrowheads="1"/>
            </p:cNvSpPr>
            <p:nvPr/>
          </p:nvSpPr>
          <p:spPr bwMode="auto">
            <a:xfrm>
              <a:off x="942" y="885"/>
              <a:ext cx="143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a:cs typeface="Times New Roman" panose="02020603050405020304" pitchFamily="18" charset="0"/>
                </a:rPr>
                <a:t>Gesellenprüfungsausschuss</a:t>
              </a:r>
            </a:p>
          </p:txBody>
        </p:sp>
        <p:sp>
          <p:nvSpPr>
            <p:cNvPr id="30" name="Rectangle 27"/>
            <p:cNvSpPr>
              <a:spLocks noChangeArrowheads="1"/>
            </p:cNvSpPr>
            <p:nvPr/>
          </p:nvSpPr>
          <p:spPr bwMode="auto">
            <a:xfrm>
              <a:off x="2925" y="473"/>
              <a:ext cx="317" cy="176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31" name="Rectangle 28"/>
            <p:cNvSpPr>
              <a:spLocks noChangeArrowheads="1"/>
            </p:cNvSpPr>
            <p:nvPr/>
          </p:nvSpPr>
          <p:spPr bwMode="auto">
            <a:xfrm>
              <a:off x="3242" y="473"/>
              <a:ext cx="545" cy="176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b="1">
                <a:cs typeface="Times New Roman" panose="02020603050405020304" pitchFamily="18" charset="0"/>
              </a:endParaRPr>
            </a:p>
          </p:txBody>
        </p:sp>
        <p:sp>
          <p:nvSpPr>
            <p:cNvPr id="32" name="Text Box 29"/>
            <p:cNvSpPr txBox="1">
              <a:spLocks noChangeArrowheads="1"/>
            </p:cNvSpPr>
            <p:nvPr/>
          </p:nvSpPr>
          <p:spPr bwMode="auto">
            <a:xfrm>
              <a:off x="2958" y="1141"/>
              <a:ext cx="775" cy="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de-DE" altLang="de-DE" sz="1200" b="1">
                  <a:cs typeface="Times New Roman" panose="02020603050405020304" pitchFamily="18" charset="0"/>
                </a:rPr>
                <a:t>Voll-</a:t>
              </a:r>
              <a:br>
                <a:rPr lang="de-DE" altLang="de-DE" sz="1200" b="1">
                  <a:cs typeface="Times New Roman" panose="02020603050405020304" pitchFamily="18" charset="0"/>
                </a:rPr>
              </a:br>
              <a:r>
                <a:rPr lang="de-DE" altLang="de-DE" sz="1200" b="1">
                  <a:cs typeface="Times New Roman" panose="02020603050405020304" pitchFamily="18" charset="0"/>
                </a:rPr>
                <a:t>versammlung</a:t>
              </a:r>
            </a:p>
          </p:txBody>
        </p:sp>
        <p:sp>
          <p:nvSpPr>
            <p:cNvPr id="33" name="Rectangle 30"/>
            <p:cNvSpPr>
              <a:spLocks noChangeArrowheads="1"/>
            </p:cNvSpPr>
            <p:nvPr/>
          </p:nvSpPr>
          <p:spPr bwMode="auto">
            <a:xfrm>
              <a:off x="1202" y="3376"/>
              <a:ext cx="1950" cy="817"/>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34" name="Rectangle 31"/>
            <p:cNvSpPr>
              <a:spLocks noChangeArrowheads="1"/>
            </p:cNvSpPr>
            <p:nvPr/>
          </p:nvSpPr>
          <p:spPr bwMode="auto">
            <a:xfrm>
              <a:off x="3152" y="3376"/>
              <a:ext cx="862" cy="817"/>
            </a:xfrm>
            <a:prstGeom prst="rect">
              <a:avLst/>
            </a:prstGeom>
            <a:solidFill>
              <a:srgbClr val="FF9933">
                <a:alpha val="99001"/>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de-DE" altLang="de-DE" sz="1200">
                <a:cs typeface="Times New Roman" panose="02020603050405020304" pitchFamily="18" charset="0"/>
              </a:endParaRPr>
            </a:p>
          </p:txBody>
        </p:sp>
        <p:sp>
          <p:nvSpPr>
            <p:cNvPr id="35" name="Text Box 32"/>
            <p:cNvSpPr txBox="1">
              <a:spLocks noChangeArrowheads="1"/>
            </p:cNvSpPr>
            <p:nvPr/>
          </p:nvSpPr>
          <p:spPr bwMode="auto">
            <a:xfrm>
              <a:off x="1414" y="3523"/>
              <a:ext cx="1468" cy="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de-DE" altLang="de-DE" sz="1200" b="1">
                  <a:cs typeface="Times New Roman" panose="02020603050405020304" pitchFamily="18" charset="0"/>
                </a:rPr>
                <a:t>Lehrlinge und Arbeitnehmer</a:t>
              </a:r>
            </a:p>
            <a:p>
              <a:pPr algn="ctr" eaLnBrk="1" hangingPunct="1"/>
              <a:r>
                <a:rPr lang="de-DE" altLang="de-DE" sz="1200" b="1">
                  <a:cs typeface="Times New Roman" panose="02020603050405020304" pitchFamily="18" charset="0"/>
                </a:rPr>
                <a:t>mit abgeschlossener</a:t>
              </a:r>
            </a:p>
            <a:p>
              <a:pPr algn="ctr" eaLnBrk="1" hangingPunct="1"/>
              <a:r>
                <a:rPr lang="de-DE" altLang="de-DE" sz="1200" b="1">
                  <a:cs typeface="Times New Roman" panose="02020603050405020304" pitchFamily="18" charset="0"/>
                </a:rPr>
                <a:t>Berufsausbildung</a:t>
              </a:r>
            </a:p>
          </p:txBody>
        </p:sp>
        <p:sp>
          <p:nvSpPr>
            <p:cNvPr id="36" name="Text Box 33"/>
            <p:cNvSpPr txBox="1">
              <a:spLocks noChangeArrowheads="1"/>
            </p:cNvSpPr>
            <p:nvPr/>
          </p:nvSpPr>
          <p:spPr bwMode="auto">
            <a:xfrm>
              <a:off x="3166" y="3397"/>
              <a:ext cx="842" cy="750"/>
            </a:xfrm>
            <a:prstGeom prst="rect">
              <a:avLst/>
            </a:prstGeom>
            <a:noFill/>
            <a:ln>
              <a:noFill/>
            </a:ln>
            <a:effectLst/>
            <a:extLst>
              <a:ext uri="{909E8E84-426E-40DD-AFC4-6F175D3DCCD1}">
                <a14:hiddenFill xmlns:a14="http://schemas.microsoft.com/office/drawing/2010/main">
                  <a:solidFill>
                    <a:srgbClr val="FF9933">
                      <a:alpha val="99001"/>
                    </a:srgb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Alle </a:t>
              </a:r>
            </a:p>
            <a:p>
              <a:pPr algn="ctr" eaLnBrk="1" hangingPunct="1"/>
              <a:r>
                <a:rPr lang="de-DE" altLang="de-DE" sz="1200" b="1">
                  <a:cs typeface="Times New Roman" panose="02020603050405020304" pitchFamily="18" charset="0"/>
                </a:rPr>
                <a:t>Unternehmer</a:t>
              </a:r>
            </a:p>
            <a:p>
              <a:pPr algn="ctr" eaLnBrk="1" hangingPunct="1"/>
              <a:r>
                <a:rPr lang="de-DE" altLang="de-DE" sz="1200" b="1">
                  <a:cs typeface="Times New Roman" panose="02020603050405020304" pitchFamily="18" charset="0"/>
                </a:rPr>
                <a:t>(selbständige </a:t>
              </a:r>
            </a:p>
            <a:p>
              <a:pPr algn="ctr" eaLnBrk="1" hangingPunct="1"/>
              <a:r>
                <a:rPr lang="de-DE" altLang="de-DE" sz="1200" b="1">
                  <a:cs typeface="Times New Roman" panose="02020603050405020304" pitchFamily="18" charset="0"/>
                </a:rPr>
                <a:t>Handwerker)</a:t>
              </a:r>
            </a:p>
          </p:txBody>
        </p:sp>
        <p:sp>
          <p:nvSpPr>
            <p:cNvPr id="37" name="Rectangle 34"/>
            <p:cNvSpPr>
              <a:spLocks noChangeArrowheads="1"/>
            </p:cNvSpPr>
            <p:nvPr/>
          </p:nvSpPr>
          <p:spPr bwMode="auto">
            <a:xfrm>
              <a:off x="4286" y="473"/>
              <a:ext cx="454" cy="318"/>
            </a:xfrm>
            <a:prstGeom prst="rect">
              <a:avLst/>
            </a:prstGeom>
            <a:solidFill>
              <a:srgbClr val="FF9933">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38" name="Rectangle 35"/>
            <p:cNvSpPr>
              <a:spLocks noChangeArrowheads="1"/>
            </p:cNvSpPr>
            <p:nvPr/>
          </p:nvSpPr>
          <p:spPr bwMode="auto">
            <a:xfrm>
              <a:off x="4740" y="473"/>
              <a:ext cx="907" cy="318"/>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39" name="Text Box 36"/>
            <p:cNvSpPr txBox="1">
              <a:spLocks noChangeArrowheads="1"/>
            </p:cNvSpPr>
            <p:nvPr/>
          </p:nvSpPr>
          <p:spPr bwMode="auto">
            <a:xfrm>
              <a:off x="4314" y="521"/>
              <a:ext cx="109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a:cs typeface="Times New Roman" panose="02020603050405020304" pitchFamily="18" charset="0"/>
                </a:rPr>
                <a:t>Vorstand / Präsident</a:t>
              </a:r>
            </a:p>
          </p:txBody>
        </p:sp>
        <p:sp>
          <p:nvSpPr>
            <p:cNvPr id="40" name="Rectangle 37"/>
            <p:cNvSpPr>
              <a:spLocks noChangeArrowheads="1"/>
            </p:cNvSpPr>
            <p:nvPr/>
          </p:nvSpPr>
          <p:spPr bwMode="auto">
            <a:xfrm>
              <a:off x="4286" y="1061"/>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Hauptgeschäftsführer</a:t>
              </a:r>
            </a:p>
          </p:txBody>
        </p:sp>
        <p:sp>
          <p:nvSpPr>
            <p:cNvPr id="41" name="Rectangle 38"/>
            <p:cNvSpPr>
              <a:spLocks noChangeArrowheads="1"/>
            </p:cNvSpPr>
            <p:nvPr/>
          </p:nvSpPr>
          <p:spPr bwMode="auto">
            <a:xfrm>
              <a:off x="4286" y="1424"/>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Öffentlichkeitsarbeit</a:t>
              </a:r>
            </a:p>
          </p:txBody>
        </p:sp>
        <p:sp>
          <p:nvSpPr>
            <p:cNvPr id="42" name="Rectangle 39"/>
            <p:cNvSpPr>
              <a:spLocks noChangeArrowheads="1"/>
            </p:cNvSpPr>
            <p:nvPr/>
          </p:nvSpPr>
          <p:spPr bwMode="auto">
            <a:xfrm>
              <a:off x="4286" y="1787"/>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Innenverwaltung</a:t>
              </a:r>
            </a:p>
          </p:txBody>
        </p:sp>
        <p:sp>
          <p:nvSpPr>
            <p:cNvPr id="43" name="Rectangle 40"/>
            <p:cNvSpPr>
              <a:spLocks noChangeArrowheads="1"/>
            </p:cNvSpPr>
            <p:nvPr/>
          </p:nvSpPr>
          <p:spPr bwMode="auto">
            <a:xfrm>
              <a:off x="4286" y="2150"/>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Handwerksrolle</a:t>
              </a:r>
            </a:p>
          </p:txBody>
        </p:sp>
        <p:sp>
          <p:nvSpPr>
            <p:cNvPr id="44" name="Rectangle 41"/>
            <p:cNvSpPr>
              <a:spLocks noChangeArrowheads="1"/>
            </p:cNvSpPr>
            <p:nvPr/>
          </p:nvSpPr>
          <p:spPr bwMode="auto">
            <a:xfrm>
              <a:off x="4286" y="2513"/>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Berufsbildung</a:t>
              </a:r>
            </a:p>
          </p:txBody>
        </p:sp>
        <p:sp>
          <p:nvSpPr>
            <p:cNvPr id="45" name="Rectangle 42"/>
            <p:cNvSpPr>
              <a:spLocks noChangeArrowheads="1"/>
            </p:cNvSpPr>
            <p:nvPr/>
          </p:nvSpPr>
          <p:spPr bwMode="auto">
            <a:xfrm>
              <a:off x="4286" y="2876"/>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Recht</a:t>
              </a:r>
            </a:p>
          </p:txBody>
        </p:sp>
        <p:sp>
          <p:nvSpPr>
            <p:cNvPr id="46" name="Rectangle 43"/>
            <p:cNvSpPr>
              <a:spLocks noChangeArrowheads="1"/>
            </p:cNvSpPr>
            <p:nvPr/>
          </p:nvSpPr>
          <p:spPr bwMode="auto">
            <a:xfrm>
              <a:off x="4286" y="3239"/>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Betriebswirtschaft</a:t>
              </a:r>
            </a:p>
          </p:txBody>
        </p:sp>
        <p:sp>
          <p:nvSpPr>
            <p:cNvPr id="47" name="Rectangle 44"/>
            <p:cNvSpPr>
              <a:spLocks noChangeArrowheads="1"/>
            </p:cNvSpPr>
            <p:nvPr/>
          </p:nvSpPr>
          <p:spPr bwMode="auto">
            <a:xfrm>
              <a:off x="4286" y="3602"/>
              <a:ext cx="1361" cy="318"/>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FF99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de-DE" altLang="de-DE" sz="1200" b="1">
                  <a:cs typeface="Times New Roman" panose="02020603050405020304" pitchFamily="18" charset="0"/>
                </a:rPr>
                <a:t>Gewerbeförderung</a:t>
              </a:r>
            </a:p>
          </p:txBody>
        </p:sp>
        <p:cxnSp>
          <p:nvCxnSpPr>
            <p:cNvPr id="48" name="AutoShape 45"/>
            <p:cNvCxnSpPr>
              <a:cxnSpLocks noChangeShapeType="1"/>
              <a:stCxn id="40" idx="1"/>
              <a:endCxn id="47" idx="1"/>
            </p:cNvCxnSpPr>
            <p:nvPr/>
          </p:nvCxnSpPr>
          <p:spPr bwMode="auto">
            <a:xfrm rot="10800000" flipH="1" flipV="1">
              <a:off x="4281" y="1220"/>
              <a:ext cx="1" cy="2541"/>
            </a:xfrm>
            <a:prstGeom prst="bentConnector3">
              <a:avLst>
                <a:gd name="adj1" fmla="val -13900000"/>
              </a:avLst>
            </a:prstGeom>
            <a:noFill/>
            <a:ln w="158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Line 46"/>
            <p:cNvSpPr>
              <a:spLocks noChangeShapeType="1"/>
            </p:cNvSpPr>
            <p:nvPr/>
          </p:nvSpPr>
          <p:spPr bwMode="auto">
            <a:xfrm>
              <a:off x="4141" y="1605"/>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0" name="Line 47"/>
            <p:cNvSpPr>
              <a:spLocks noChangeShapeType="1"/>
            </p:cNvSpPr>
            <p:nvPr/>
          </p:nvSpPr>
          <p:spPr bwMode="auto">
            <a:xfrm>
              <a:off x="4138" y="1968"/>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1" name="Line 48"/>
            <p:cNvSpPr>
              <a:spLocks noChangeShapeType="1"/>
            </p:cNvSpPr>
            <p:nvPr/>
          </p:nvSpPr>
          <p:spPr bwMode="auto">
            <a:xfrm>
              <a:off x="4150" y="2331"/>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2" name="Line 49"/>
            <p:cNvSpPr>
              <a:spLocks noChangeShapeType="1"/>
            </p:cNvSpPr>
            <p:nvPr/>
          </p:nvSpPr>
          <p:spPr bwMode="auto">
            <a:xfrm>
              <a:off x="4142" y="2694"/>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3" name="Line 50"/>
            <p:cNvSpPr>
              <a:spLocks noChangeShapeType="1"/>
            </p:cNvSpPr>
            <p:nvPr/>
          </p:nvSpPr>
          <p:spPr bwMode="auto">
            <a:xfrm>
              <a:off x="4144" y="3057"/>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4" name="Line 51"/>
            <p:cNvSpPr>
              <a:spLocks noChangeShapeType="1"/>
            </p:cNvSpPr>
            <p:nvPr/>
          </p:nvSpPr>
          <p:spPr bwMode="auto">
            <a:xfrm>
              <a:off x="4141" y="3420"/>
              <a:ext cx="143" cy="0"/>
            </a:xfrm>
            <a:prstGeom prst="line">
              <a:avLst/>
            </a:prstGeom>
            <a:noFill/>
            <a:ln w="158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55" name="Rectangle 52"/>
            <p:cNvSpPr>
              <a:spLocks noChangeArrowheads="1"/>
            </p:cNvSpPr>
            <p:nvPr/>
          </p:nvSpPr>
          <p:spPr bwMode="auto">
            <a:xfrm>
              <a:off x="158" y="3512"/>
              <a:ext cx="137" cy="136"/>
            </a:xfrm>
            <a:prstGeom prst="rect">
              <a:avLst/>
            </a:prstGeom>
            <a:solidFill>
              <a:srgbClr val="FF9933">
                <a:alpha val="99001"/>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56" name="Rectangle 53"/>
            <p:cNvSpPr>
              <a:spLocks noChangeArrowheads="1"/>
            </p:cNvSpPr>
            <p:nvPr/>
          </p:nvSpPr>
          <p:spPr bwMode="auto">
            <a:xfrm>
              <a:off x="158" y="3694"/>
              <a:ext cx="137" cy="136"/>
            </a:xfrm>
            <a:prstGeom prst="rect">
              <a:avLst/>
            </a:prstGeom>
            <a:solidFill>
              <a:srgbClr val="FF9933">
                <a:alpha val="50000"/>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57" name="Rectangle 54"/>
            <p:cNvSpPr>
              <a:spLocks noChangeArrowheads="1"/>
            </p:cNvSpPr>
            <p:nvPr/>
          </p:nvSpPr>
          <p:spPr bwMode="auto">
            <a:xfrm>
              <a:off x="158" y="3875"/>
              <a:ext cx="137" cy="136"/>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sz="1200"/>
            </a:p>
          </p:txBody>
        </p:sp>
        <p:sp>
          <p:nvSpPr>
            <p:cNvPr id="58" name="Text Box 55"/>
            <p:cNvSpPr txBox="1">
              <a:spLocks noChangeArrowheads="1"/>
            </p:cNvSpPr>
            <p:nvPr/>
          </p:nvSpPr>
          <p:spPr bwMode="auto">
            <a:xfrm>
              <a:off x="327" y="3475"/>
              <a:ext cx="709"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100" b="1">
                  <a:cs typeface="Times New Roman" panose="02020603050405020304" pitchFamily="18" charset="0"/>
                </a:rPr>
                <a:t>Unternehmer</a:t>
              </a:r>
            </a:p>
          </p:txBody>
        </p:sp>
        <p:sp>
          <p:nvSpPr>
            <p:cNvPr id="59" name="Text Box 56"/>
            <p:cNvSpPr txBox="1">
              <a:spLocks noChangeArrowheads="1"/>
            </p:cNvSpPr>
            <p:nvPr/>
          </p:nvSpPr>
          <p:spPr bwMode="auto">
            <a:xfrm>
              <a:off x="328" y="3659"/>
              <a:ext cx="737"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100" b="1" dirty="0">
                  <a:solidFill>
                    <a:schemeClr val="accent1"/>
                  </a:solidFill>
                  <a:cs typeface="Times New Roman" panose="02020603050405020304" pitchFamily="18" charset="0"/>
                </a:rPr>
                <a:t>Arbeitnehmer</a:t>
              </a:r>
            </a:p>
          </p:txBody>
        </p:sp>
        <p:sp>
          <p:nvSpPr>
            <p:cNvPr id="60" name="Text Box 57"/>
            <p:cNvSpPr txBox="1">
              <a:spLocks noChangeArrowheads="1"/>
            </p:cNvSpPr>
            <p:nvPr/>
          </p:nvSpPr>
          <p:spPr bwMode="auto">
            <a:xfrm>
              <a:off x="327" y="3847"/>
              <a:ext cx="413" cy="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100" b="1">
                  <a:cs typeface="Times New Roman" panose="02020603050405020304" pitchFamily="18" charset="0"/>
                </a:rPr>
                <a:t>Lehrer</a:t>
              </a:r>
            </a:p>
          </p:txBody>
        </p:sp>
        <p:cxnSp>
          <p:nvCxnSpPr>
            <p:cNvPr id="61" name="AutoShape 58"/>
            <p:cNvCxnSpPr>
              <a:cxnSpLocks noChangeShapeType="1"/>
            </p:cNvCxnSpPr>
            <p:nvPr/>
          </p:nvCxnSpPr>
          <p:spPr bwMode="auto">
            <a:xfrm flipH="1" flipV="1">
              <a:off x="2676" y="662"/>
              <a:ext cx="249" cy="1"/>
            </a:xfrm>
            <a:prstGeom prst="straightConnector1">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Line 59"/>
            <p:cNvSpPr>
              <a:spLocks noChangeShapeType="1"/>
            </p:cNvSpPr>
            <p:nvPr/>
          </p:nvSpPr>
          <p:spPr bwMode="auto">
            <a:xfrm>
              <a:off x="691" y="609"/>
              <a:ext cx="227" cy="0"/>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3" name="Line 60"/>
            <p:cNvSpPr>
              <a:spLocks noChangeShapeType="1"/>
            </p:cNvSpPr>
            <p:nvPr/>
          </p:nvSpPr>
          <p:spPr bwMode="auto">
            <a:xfrm>
              <a:off x="690" y="978"/>
              <a:ext cx="227" cy="0"/>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4" name="Line 61"/>
            <p:cNvSpPr>
              <a:spLocks noChangeShapeType="1"/>
            </p:cNvSpPr>
            <p:nvPr/>
          </p:nvSpPr>
          <p:spPr bwMode="auto">
            <a:xfrm>
              <a:off x="3787" y="609"/>
              <a:ext cx="499" cy="0"/>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5" name="Line 62"/>
            <p:cNvSpPr>
              <a:spLocks noChangeShapeType="1"/>
            </p:cNvSpPr>
            <p:nvPr/>
          </p:nvSpPr>
          <p:spPr bwMode="auto">
            <a:xfrm>
              <a:off x="3787" y="927"/>
              <a:ext cx="1089" cy="0"/>
            </a:xfrm>
            <a:prstGeom prst="line">
              <a:avLst/>
            </a:prstGeom>
            <a:noFill/>
            <a:ln w="19050">
              <a:solidFill>
                <a:schemeClr val="tx1"/>
              </a:solidFill>
              <a:round/>
              <a:headEn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6" name="Line 63"/>
            <p:cNvSpPr>
              <a:spLocks noChangeShapeType="1"/>
            </p:cNvSpPr>
            <p:nvPr/>
          </p:nvSpPr>
          <p:spPr bwMode="auto">
            <a:xfrm>
              <a:off x="4876" y="923"/>
              <a:ext cx="0" cy="136"/>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7" name="Line 64"/>
            <p:cNvSpPr>
              <a:spLocks noChangeShapeType="1"/>
            </p:cNvSpPr>
            <p:nvPr/>
          </p:nvSpPr>
          <p:spPr bwMode="auto">
            <a:xfrm flipV="1">
              <a:off x="3061" y="2922"/>
              <a:ext cx="0" cy="45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8" name="Line 65"/>
            <p:cNvSpPr>
              <a:spLocks noChangeShapeType="1"/>
            </p:cNvSpPr>
            <p:nvPr/>
          </p:nvSpPr>
          <p:spPr bwMode="auto">
            <a:xfrm flipV="1">
              <a:off x="3651" y="2922"/>
              <a:ext cx="0" cy="45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69" name="Text Box 66"/>
            <p:cNvSpPr txBox="1">
              <a:spLocks noChangeArrowheads="1"/>
            </p:cNvSpPr>
            <p:nvPr/>
          </p:nvSpPr>
          <p:spPr bwMode="auto">
            <a:xfrm>
              <a:off x="2822" y="2744"/>
              <a:ext cx="97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de-DE" altLang="de-DE" sz="1200" b="1">
                  <a:cs typeface="Times New Roman" panose="02020603050405020304" pitchFamily="18" charset="0"/>
                </a:rPr>
                <a:t>Pflichtzugehörige</a:t>
              </a:r>
            </a:p>
          </p:txBody>
        </p:sp>
        <p:sp>
          <p:nvSpPr>
            <p:cNvPr id="70" name="Line 67"/>
            <p:cNvSpPr>
              <a:spLocks noChangeShapeType="1"/>
            </p:cNvSpPr>
            <p:nvPr/>
          </p:nvSpPr>
          <p:spPr bwMode="auto">
            <a:xfrm flipV="1">
              <a:off x="3061" y="2242"/>
              <a:ext cx="0" cy="544"/>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sp>
          <p:nvSpPr>
            <p:cNvPr id="71" name="Line 68"/>
            <p:cNvSpPr>
              <a:spLocks noChangeShapeType="1"/>
            </p:cNvSpPr>
            <p:nvPr/>
          </p:nvSpPr>
          <p:spPr bwMode="auto">
            <a:xfrm flipV="1">
              <a:off x="3651" y="2242"/>
              <a:ext cx="0" cy="544"/>
            </a:xfrm>
            <a:prstGeom prst="line">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sz="1200"/>
            </a:p>
          </p:txBody>
        </p:sp>
        <p:cxnSp>
          <p:nvCxnSpPr>
            <p:cNvPr id="72" name="AutoShape 69"/>
            <p:cNvCxnSpPr>
              <a:cxnSpLocks noChangeShapeType="1"/>
            </p:cNvCxnSpPr>
            <p:nvPr/>
          </p:nvCxnSpPr>
          <p:spPr bwMode="auto">
            <a:xfrm flipH="1" flipV="1">
              <a:off x="2676" y="981"/>
              <a:ext cx="249" cy="1"/>
            </a:xfrm>
            <a:prstGeom prst="straightConnector1">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AutoShape 70"/>
            <p:cNvCxnSpPr>
              <a:cxnSpLocks noChangeShapeType="1"/>
            </p:cNvCxnSpPr>
            <p:nvPr/>
          </p:nvCxnSpPr>
          <p:spPr bwMode="auto">
            <a:xfrm flipH="1" flipV="1">
              <a:off x="2676" y="1343"/>
              <a:ext cx="249" cy="1"/>
            </a:xfrm>
            <a:prstGeom prst="straightConnector1">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AutoShape 71"/>
            <p:cNvCxnSpPr>
              <a:cxnSpLocks noChangeShapeType="1"/>
            </p:cNvCxnSpPr>
            <p:nvPr/>
          </p:nvCxnSpPr>
          <p:spPr bwMode="auto">
            <a:xfrm flipH="1" flipV="1">
              <a:off x="2676" y="2068"/>
              <a:ext cx="249" cy="1"/>
            </a:xfrm>
            <a:prstGeom prst="straightConnector1">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AutoShape 72"/>
            <p:cNvCxnSpPr>
              <a:cxnSpLocks noChangeShapeType="1"/>
            </p:cNvCxnSpPr>
            <p:nvPr/>
          </p:nvCxnSpPr>
          <p:spPr bwMode="auto">
            <a:xfrm flipH="1" flipV="1">
              <a:off x="2676" y="1706"/>
              <a:ext cx="249" cy="1"/>
            </a:xfrm>
            <a:prstGeom prst="straightConnector1">
              <a:avLst/>
            </a:prstGeom>
            <a:noFill/>
            <a:ln w="190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6" name="Rechteck 75"/>
          <p:cNvSpPr/>
          <p:nvPr/>
        </p:nvSpPr>
        <p:spPr>
          <a:xfrm>
            <a:off x="323528" y="1700808"/>
            <a:ext cx="8208912" cy="4896543"/>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
        <p:nvSpPr>
          <p:cNvPr id="77" name="Textfeld 76"/>
          <p:cNvSpPr txBox="1"/>
          <p:nvPr/>
        </p:nvSpPr>
        <p:spPr>
          <a:xfrm>
            <a:off x="286044" y="1465764"/>
            <a:ext cx="3816350" cy="276999"/>
          </a:xfrm>
          <a:prstGeom prst="rect">
            <a:avLst/>
          </a:prstGeom>
          <a:solidFill>
            <a:schemeClr val="accent1"/>
          </a:solidFill>
        </p:spPr>
        <p:txBody>
          <a:bodyPr wrap="square" lIns="0" rIns="0" rtlCol="0">
            <a:spAutoFit/>
          </a:bodyPr>
          <a:lstStyle/>
          <a:p>
            <a:pPr algn="ctr"/>
            <a:r>
              <a:rPr lang="de-DE" sz="1200" b="1" dirty="0" smtClean="0">
                <a:solidFill>
                  <a:schemeClr val="bg1"/>
                </a:solidFill>
                <a:latin typeface="Arial" panose="020B0604020202020204" pitchFamily="34" charset="0"/>
                <a:cs typeface="Arial" panose="020B0604020202020204" pitchFamily="34" charset="0"/>
              </a:rPr>
              <a:t>Gesetzliche Grundlage: Handwerksordnung (HwO)</a:t>
            </a:r>
          </a:p>
        </p:txBody>
      </p:sp>
    </p:spTree>
    <p:extLst>
      <p:ext uri="{BB962C8B-B14F-4D97-AF65-F5344CB8AC3E}">
        <p14:creationId xmlns:p14="http://schemas.microsoft.com/office/powerpoint/2010/main" val="906534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Was ist eigentlich Beruf? </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a:t>
            </a:r>
            <a:r>
              <a:rPr lang="de-DE" dirty="0" smtClean="0">
                <a:solidFill>
                  <a:prstClr val="black"/>
                </a:solidFill>
                <a:latin typeface="Arial" panose="020B0604020202020204" pitchFamily="34" charset="0"/>
                <a:cs typeface="Arial" panose="020B0604020202020204" pitchFamily="34" charset="0"/>
              </a:rPr>
              <a:t>der Berufsbildung, </a:t>
            </a:r>
            <a:r>
              <a:rPr lang="de-DE" dirty="0">
                <a:solidFill>
                  <a:prstClr val="black"/>
                </a:solidFill>
                <a:latin typeface="Arial" panose="020B0604020202020204" pitchFamily="34" charset="0"/>
                <a:cs typeface="Arial" panose="020B0604020202020204" pitchFamily="34" charset="0"/>
              </a:rPr>
              <a:t>DGB-Bundesvorstand, Abteilung Bildungspolitik &amp; Bildungsarbeit, </a:t>
            </a:r>
            <a:r>
              <a:rPr lang="de-DE" dirty="0" smtClean="0">
                <a:solidFill>
                  <a:prstClr val="black"/>
                </a:solidFill>
                <a:latin typeface="Arial" panose="020B0604020202020204" pitchFamily="34" charset="0"/>
                <a:cs typeface="Arial" panose="020B0604020202020204" pitchFamily="34" charset="0"/>
              </a:rPr>
              <a:t>21.4.2018</a:t>
            </a:r>
            <a:endParaRPr lang="de-DE" dirty="0">
              <a:solidFill>
                <a:prstClr val="black"/>
              </a:solidFill>
              <a:latin typeface="Arial" panose="020B0604020202020204" pitchFamily="34" charset="0"/>
              <a:cs typeface="Arial" panose="020B0604020202020204" pitchFamily="34" charset="0"/>
            </a:endParaRPr>
          </a:p>
        </p:txBody>
      </p:sp>
      <p:sp>
        <p:nvSpPr>
          <p:cNvPr id="5" name="Foliennummernplatzhalter 4"/>
          <p:cNvSpPr>
            <a:spLocks noGrp="1"/>
          </p:cNvSpPr>
          <p:nvPr>
            <p:ph type="sldNum" sz="quarter" idx="21"/>
          </p:nvPr>
        </p:nvSpPr>
        <p:spPr/>
        <p:txBody>
          <a:bodyPr/>
          <a:lstStyle/>
          <a:p>
            <a:fld id="{AFD614E4-375A-4EDC-BFFF-A8EED9A9DFC6}" type="slidenum">
              <a:rPr lang="de-DE" smtClean="0"/>
              <a:pPr/>
              <a:t>2</a:t>
            </a:fld>
            <a:endParaRPr lang="de-DE"/>
          </a:p>
        </p:txBody>
      </p:sp>
      <p:sp>
        <p:nvSpPr>
          <p:cNvPr id="8" name="Textfeld 7"/>
          <p:cNvSpPr txBox="1"/>
          <p:nvPr/>
        </p:nvSpPr>
        <p:spPr>
          <a:xfrm>
            <a:off x="5796656" y="1844675"/>
            <a:ext cx="3023816" cy="1077218"/>
          </a:xfrm>
          <a:prstGeom prst="rect">
            <a:avLst/>
          </a:prstGeom>
          <a:noFill/>
        </p:spPr>
        <p:txBody>
          <a:bodyPr wrap="square" lIns="0" rIns="0" rtlCol="0">
            <a:spAutoFit/>
          </a:bodyPr>
          <a:lstStyle/>
          <a:p>
            <a:r>
              <a:rPr lang="de-DE" sz="1600" i="1" dirty="0" smtClean="0">
                <a:latin typeface="Arial" panose="020B0604020202020204" pitchFamily="34" charset="0"/>
                <a:cs typeface="Arial" panose="020B0604020202020204" pitchFamily="34" charset="0"/>
              </a:rPr>
              <a:t>Beruf ist jede auf Dauer angelegte, der Schaffung und Erhaltung einer Lebensgrundlage dienende erlaubte Tätigkeit. </a:t>
            </a:r>
          </a:p>
        </p:txBody>
      </p:sp>
      <p:sp>
        <p:nvSpPr>
          <p:cNvPr id="9" name="Textfeld 8"/>
          <p:cNvSpPr txBox="1"/>
          <p:nvPr/>
        </p:nvSpPr>
        <p:spPr>
          <a:xfrm>
            <a:off x="457881" y="5086031"/>
            <a:ext cx="3023816" cy="1323439"/>
          </a:xfrm>
          <a:prstGeom prst="rect">
            <a:avLst/>
          </a:prstGeom>
          <a:noFill/>
        </p:spPr>
        <p:txBody>
          <a:bodyPr wrap="square" lIns="0" rIns="0" rtlCol="0">
            <a:spAutoFit/>
          </a:bodyPr>
          <a:lstStyle/>
          <a:p>
            <a:r>
              <a:rPr lang="de-DE" sz="1600" i="1" dirty="0" smtClean="0">
                <a:latin typeface="Arial" panose="020B0604020202020204" pitchFamily="34" charset="0"/>
                <a:cs typeface="Arial" panose="020B0604020202020204" pitchFamily="34" charset="0"/>
              </a:rPr>
              <a:t>Beruf ist eine Menge an Tätigkeiten, die durch </a:t>
            </a:r>
            <a:r>
              <a:rPr lang="de-DE" sz="1600" i="1" dirty="0" err="1" smtClean="0">
                <a:latin typeface="Arial" panose="020B0604020202020204" pitchFamily="34" charset="0"/>
                <a:cs typeface="Arial" panose="020B0604020202020204" pitchFamily="34" charset="0"/>
              </a:rPr>
              <a:t>Berufsfachlichkeit</a:t>
            </a:r>
            <a:r>
              <a:rPr lang="de-DE" sz="1600" i="1" dirty="0" smtClean="0">
                <a:latin typeface="Arial" panose="020B0604020202020204" pitchFamily="34" charset="0"/>
                <a:cs typeface="Arial" panose="020B0604020202020204" pitchFamily="34" charset="0"/>
              </a:rPr>
              <a:t> und das Anforderungsniveau konstituiert ist.</a:t>
            </a:r>
          </a:p>
        </p:txBody>
      </p:sp>
      <p:sp>
        <p:nvSpPr>
          <p:cNvPr id="10" name="Textfeld 9"/>
          <p:cNvSpPr txBox="1"/>
          <p:nvPr/>
        </p:nvSpPr>
        <p:spPr>
          <a:xfrm>
            <a:off x="4932041" y="5301208"/>
            <a:ext cx="3961134" cy="1077218"/>
          </a:xfrm>
          <a:prstGeom prst="rect">
            <a:avLst/>
          </a:prstGeom>
          <a:noFill/>
        </p:spPr>
        <p:txBody>
          <a:bodyPr wrap="square" lIns="0" rIns="0" rtlCol="0">
            <a:spAutoFit/>
          </a:bodyPr>
          <a:lstStyle/>
          <a:p>
            <a:pPr algn="ctr"/>
            <a:r>
              <a:rPr lang="de-DE" sz="1600" i="1" dirty="0" smtClean="0">
                <a:latin typeface="Arial" panose="020B0604020202020204" pitchFamily="34" charset="0"/>
                <a:cs typeface="Arial" panose="020B0604020202020204" pitchFamily="34" charset="0"/>
              </a:rPr>
              <a:t>Der Begriff des Berufs wird im BBiG nicht definiert, sondern vorausgesetzt. Das BBiG definiert dagegen anerkannte Ausbildungs-, Fortbildungs- und Umschulungsordnungen.</a:t>
            </a:r>
          </a:p>
        </p:txBody>
      </p:sp>
      <p:sp>
        <p:nvSpPr>
          <p:cNvPr id="6" name="Textfeld 5"/>
          <p:cNvSpPr txBox="1"/>
          <p:nvPr/>
        </p:nvSpPr>
        <p:spPr>
          <a:xfrm>
            <a:off x="457881" y="1844675"/>
            <a:ext cx="2601951" cy="2062103"/>
          </a:xfrm>
          <a:prstGeom prst="rect">
            <a:avLst/>
          </a:prstGeom>
          <a:noFill/>
        </p:spPr>
        <p:txBody>
          <a:bodyPr wrap="square" lIns="0" rIns="0" rtlCol="0">
            <a:spAutoFit/>
          </a:bodyPr>
          <a:lstStyle/>
          <a:p>
            <a:r>
              <a:rPr lang="de-DE" sz="1600" i="1" dirty="0">
                <a:latin typeface="Arial" panose="020B0604020202020204" pitchFamily="34" charset="0"/>
                <a:cs typeface="Arial" panose="020B0604020202020204" pitchFamily="34" charset="0"/>
              </a:rPr>
              <a:t>(1) Alle Deutschen haben das Recht, Beruf, Arbeitsplatz und Ausbildungsstätte frei zu wählen. Die Berufsausübung kann durch Gesetz oder auf Grund eines Gesetzes geregelt werden.</a:t>
            </a:r>
            <a:endParaRPr lang="de-DE" sz="1600" i="1" dirty="0" smtClean="0">
              <a:latin typeface="Arial" panose="020B0604020202020204" pitchFamily="34" charset="0"/>
              <a:cs typeface="Arial" panose="020B0604020202020204" pitchFamily="34" charset="0"/>
            </a:endParaRPr>
          </a:p>
        </p:txBody>
      </p:sp>
      <p:sp>
        <p:nvSpPr>
          <p:cNvPr id="11" name="Ellipse 10"/>
          <p:cNvSpPr/>
          <p:nvPr/>
        </p:nvSpPr>
        <p:spPr>
          <a:xfrm>
            <a:off x="3481697" y="3478320"/>
            <a:ext cx="1584176" cy="1454825"/>
          </a:xfrm>
          <a:prstGeom prst="ellipse">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latin typeface="Arial" panose="020B0604020202020204" pitchFamily="34" charset="0"/>
                <a:cs typeface="Arial" panose="020B0604020202020204" pitchFamily="34" charset="0"/>
              </a:rPr>
              <a:t>Beruf</a:t>
            </a:r>
          </a:p>
        </p:txBody>
      </p:sp>
      <p:sp>
        <p:nvSpPr>
          <p:cNvPr id="12" name="Ellipse 11"/>
          <p:cNvSpPr/>
          <p:nvPr/>
        </p:nvSpPr>
        <p:spPr>
          <a:xfrm>
            <a:off x="1082256" y="4013763"/>
            <a:ext cx="1775065" cy="1117053"/>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Arial" panose="020B0604020202020204" pitchFamily="34" charset="0"/>
                <a:cs typeface="Arial" panose="020B0604020202020204" pitchFamily="34" charset="0"/>
              </a:rPr>
              <a:t>Bundes-agentur für Arbeit</a:t>
            </a:r>
          </a:p>
        </p:txBody>
      </p:sp>
      <p:sp>
        <p:nvSpPr>
          <p:cNvPr id="13" name="Ellipse 12"/>
          <p:cNvSpPr/>
          <p:nvPr/>
        </p:nvSpPr>
        <p:spPr>
          <a:xfrm>
            <a:off x="5265808" y="2921893"/>
            <a:ext cx="2402536" cy="1267292"/>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Arial" panose="020B0604020202020204" pitchFamily="34" charset="0"/>
                <a:cs typeface="Arial" panose="020B0604020202020204" pitchFamily="34" charset="0"/>
              </a:rPr>
              <a:t>Bundes-verfassungs-gericht</a:t>
            </a:r>
          </a:p>
        </p:txBody>
      </p:sp>
      <p:sp>
        <p:nvSpPr>
          <p:cNvPr id="14" name="Ellipse 13"/>
          <p:cNvSpPr/>
          <p:nvPr/>
        </p:nvSpPr>
        <p:spPr>
          <a:xfrm>
            <a:off x="2816257" y="1966514"/>
            <a:ext cx="1300976" cy="1117053"/>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Arial" panose="020B0604020202020204" pitchFamily="34" charset="0"/>
                <a:cs typeface="Arial" panose="020B0604020202020204" pitchFamily="34" charset="0"/>
              </a:rPr>
              <a:t>Art. 12</a:t>
            </a:r>
          </a:p>
          <a:p>
            <a:pPr algn="ctr"/>
            <a:r>
              <a:rPr lang="de-DE" b="1" dirty="0" smtClean="0">
                <a:solidFill>
                  <a:schemeClr val="tx1"/>
                </a:solidFill>
                <a:latin typeface="Arial" panose="020B0604020202020204" pitchFamily="34" charset="0"/>
                <a:cs typeface="Arial" panose="020B0604020202020204" pitchFamily="34" charset="0"/>
              </a:rPr>
              <a:t>GG</a:t>
            </a:r>
          </a:p>
        </p:txBody>
      </p:sp>
      <p:sp>
        <p:nvSpPr>
          <p:cNvPr id="15" name="Ellipse 14"/>
          <p:cNvSpPr/>
          <p:nvPr/>
        </p:nvSpPr>
        <p:spPr>
          <a:xfrm>
            <a:off x="5243369" y="4408110"/>
            <a:ext cx="3000519" cy="914675"/>
          </a:xfrm>
          <a:prstGeom prst="ellipse">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Arial" panose="020B0604020202020204" pitchFamily="34" charset="0"/>
                <a:cs typeface="Arial" panose="020B0604020202020204" pitchFamily="34" charset="0"/>
              </a:rPr>
              <a:t>Berufsbildungs-gesetz</a:t>
            </a:r>
          </a:p>
        </p:txBody>
      </p:sp>
      <p:cxnSp>
        <p:nvCxnSpPr>
          <p:cNvPr id="17" name="Gerade Verbindung mit Pfeil 16"/>
          <p:cNvCxnSpPr>
            <a:stCxn id="11" idx="0"/>
            <a:endCxn id="14" idx="5"/>
          </p:cNvCxnSpPr>
          <p:nvPr/>
        </p:nvCxnSpPr>
        <p:spPr>
          <a:xfrm flipH="1" flipV="1">
            <a:off x="3926709" y="2919978"/>
            <a:ext cx="347076" cy="558342"/>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a:stCxn id="11" idx="7"/>
            <a:endCxn id="13" idx="2"/>
          </p:cNvCxnSpPr>
          <p:nvPr/>
        </p:nvCxnSpPr>
        <p:spPr>
          <a:xfrm flipV="1">
            <a:off x="4833876" y="3555539"/>
            <a:ext cx="431932" cy="135835"/>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a:stCxn id="11" idx="2"/>
          </p:cNvCxnSpPr>
          <p:nvPr/>
        </p:nvCxnSpPr>
        <p:spPr>
          <a:xfrm flipH="1">
            <a:off x="2857321" y="4205733"/>
            <a:ext cx="624376" cy="375395"/>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p:cNvCxnSpPr>
            <a:stCxn id="11" idx="6"/>
          </p:cNvCxnSpPr>
          <p:nvPr/>
        </p:nvCxnSpPr>
        <p:spPr>
          <a:xfrm>
            <a:off x="5065873" y="4205733"/>
            <a:ext cx="946287" cy="202377"/>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209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1000"/>
                                        <p:tgtEl>
                                          <p:spTgt spid="20"/>
                                        </p:tgtEl>
                                      </p:cBhvr>
                                    </p:animEffect>
                                    <p:anim calcmode="lin" valueType="num">
                                      <p:cBhvr>
                                        <p:cTn id="40" dur="1000" fill="hold"/>
                                        <p:tgtEl>
                                          <p:spTgt spid="20"/>
                                        </p:tgtEl>
                                        <p:attrNameLst>
                                          <p:attrName>ppt_x</p:attrName>
                                        </p:attrNameLst>
                                      </p:cBhvr>
                                      <p:tavLst>
                                        <p:tav tm="0">
                                          <p:val>
                                            <p:strVal val="#ppt_x"/>
                                          </p:val>
                                        </p:tav>
                                        <p:tav tm="100000">
                                          <p:val>
                                            <p:strVal val="#ppt_x"/>
                                          </p:val>
                                        </p:tav>
                                      </p:tavLst>
                                    </p:anim>
                                    <p:anim calcmode="lin" valueType="num">
                                      <p:cBhvr>
                                        <p:cTn id="41" dur="1000" fill="hold"/>
                                        <p:tgtEl>
                                          <p:spTgt spid="20"/>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anim calcmode="lin" valueType="num">
                                      <p:cBhvr>
                                        <p:cTn id="45" dur="1000" fill="hold"/>
                                        <p:tgtEl>
                                          <p:spTgt spid="13"/>
                                        </p:tgtEl>
                                        <p:attrNameLst>
                                          <p:attrName>ppt_x</p:attrName>
                                        </p:attrNameLst>
                                      </p:cBhvr>
                                      <p:tavLst>
                                        <p:tav tm="0">
                                          <p:val>
                                            <p:strVal val="#ppt_x"/>
                                          </p:val>
                                        </p:tav>
                                        <p:tav tm="100000">
                                          <p:val>
                                            <p:strVal val="#ppt_x"/>
                                          </p:val>
                                        </p:tav>
                                      </p:tavLst>
                                    </p:anim>
                                    <p:anim calcmode="lin" valueType="num">
                                      <p:cBhvr>
                                        <p:cTn id="4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1000"/>
                                        <p:tgtEl>
                                          <p:spTgt spid="22"/>
                                        </p:tgtEl>
                                      </p:cBhvr>
                                    </p:animEffect>
                                    <p:anim calcmode="lin" valueType="num">
                                      <p:cBhvr>
                                        <p:cTn id="58" dur="1000" fill="hold"/>
                                        <p:tgtEl>
                                          <p:spTgt spid="22"/>
                                        </p:tgtEl>
                                        <p:attrNameLst>
                                          <p:attrName>ppt_x</p:attrName>
                                        </p:attrNameLst>
                                      </p:cBhvr>
                                      <p:tavLst>
                                        <p:tav tm="0">
                                          <p:val>
                                            <p:strVal val="#ppt_x"/>
                                          </p:val>
                                        </p:tav>
                                        <p:tav tm="100000">
                                          <p:val>
                                            <p:strVal val="#ppt_x"/>
                                          </p:val>
                                        </p:tav>
                                      </p:tavLst>
                                    </p:anim>
                                    <p:anim calcmode="lin" valueType="num">
                                      <p:cBhvr>
                                        <p:cTn id="59" dur="1000" fill="hold"/>
                                        <p:tgtEl>
                                          <p:spTgt spid="22"/>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1000"/>
                                        <p:tgtEl>
                                          <p:spTgt spid="12"/>
                                        </p:tgtEl>
                                      </p:cBhvr>
                                    </p:animEffect>
                                    <p:anim calcmode="lin" valueType="num">
                                      <p:cBhvr>
                                        <p:cTn id="63" dur="1000" fill="hold"/>
                                        <p:tgtEl>
                                          <p:spTgt spid="12"/>
                                        </p:tgtEl>
                                        <p:attrNameLst>
                                          <p:attrName>ppt_x</p:attrName>
                                        </p:attrNameLst>
                                      </p:cBhvr>
                                      <p:tavLst>
                                        <p:tav tm="0">
                                          <p:val>
                                            <p:strVal val="#ppt_x"/>
                                          </p:val>
                                        </p:tav>
                                        <p:tav tm="100000">
                                          <p:val>
                                            <p:strVal val="#ppt_x"/>
                                          </p:val>
                                        </p:tav>
                                      </p:tavLst>
                                    </p:anim>
                                    <p:anim calcmode="lin" valueType="num">
                                      <p:cBhvr>
                                        <p:cTn id="6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anim calcmode="lin" valueType="num">
                                      <p:cBhvr additive="base">
                                        <p:cTn id="69" dur="500" fill="hold"/>
                                        <p:tgtEl>
                                          <p:spTgt spid="24"/>
                                        </p:tgtEl>
                                        <p:attrNameLst>
                                          <p:attrName>ppt_x</p:attrName>
                                        </p:attrNameLst>
                                      </p:cBhvr>
                                      <p:tavLst>
                                        <p:tav tm="0">
                                          <p:val>
                                            <p:strVal val="#ppt_x"/>
                                          </p:val>
                                        </p:tav>
                                        <p:tav tm="100000">
                                          <p:val>
                                            <p:strVal val="#ppt_x"/>
                                          </p:val>
                                        </p:tav>
                                      </p:tavLst>
                                    </p:anim>
                                    <p:anim calcmode="lin" valueType="num">
                                      <p:cBhvr additive="base">
                                        <p:cTn id="70" dur="500" fill="hold"/>
                                        <p:tgtEl>
                                          <p:spTgt spid="24"/>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additive="base">
                                        <p:cTn id="79" dur="500" fill="hold"/>
                                        <p:tgtEl>
                                          <p:spTgt spid="10"/>
                                        </p:tgtEl>
                                        <p:attrNameLst>
                                          <p:attrName>ppt_x</p:attrName>
                                        </p:attrNameLst>
                                      </p:cBhvr>
                                      <p:tavLst>
                                        <p:tav tm="0">
                                          <p:val>
                                            <p:strVal val="#ppt_x"/>
                                          </p:val>
                                        </p:tav>
                                        <p:tav tm="100000">
                                          <p:val>
                                            <p:strVal val="#ppt_x"/>
                                          </p:val>
                                        </p:tav>
                                      </p:tavLst>
                                    </p:anim>
                                    <p:anim calcmode="lin" valueType="num">
                                      <p:cBhvr additive="base">
                                        <p:cTn id="8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6" grpId="0"/>
      <p:bldP spid="11" grpId="0" animBg="1"/>
      <p:bldP spid="12" grpId="0" animBg="1"/>
      <p:bldP spid="13" grpId="0" animBg="1"/>
      <p:bldP spid="14" grpId="0" animBg="1"/>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7" name="Foliennummernplatzhalter 6"/>
          <p:cNvSpPr>
            <a:spLocks noGrp="1"/>
          </p:cNvSpPr>
          <p:nvPr>
            <p:ph type="sldNum" sz="quarter" idx="21"/>
          </p:nvPr>
        </p:nvSpPr>
        <p:spPr/>
        <p:txBody>
          <a:bodyPr/>
          <a:lstStyle/>
          <a:p>
            <a:fld id="{AFD614E4-375A-4EDC-BFFF-A8EED9A9DFC6}" type="slidenum">
              <a:rPr lang="de-DE" smtClean="0"/>
              <a:pPr/>
              <a:t>20</a:t>
            </a:fld>
            <a:endParaRPr lang="de-DE"/>
          </a:p>
        </p:txBody>
      </p:sp>
      <p:graphicFrame>
        <p:nvGraphicFramePr>
          <p:cNvPr id="2" name="Diagramm 1"/>
          <p:cNvGraphicFramePr/>
          <p:nvPr>
            <p:extLst>
              <p:ext uri="{D42A27DB-BD31-4B8C-83A1-F6EECF244321}">
                <p14:modId xmlns:p14="http://schemas.microsoft.com/office/powerpoint/2010/main" val="1917298422"/>
              </p:ext>
            </p:extLst>
          </p:nvPr>
        </p:nvGraphicFramePr>
        <p:xfrm>
          <a:off x="107157" y="1045621"/>
          <a:ext cx="8136731" cy="2780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el 1"/>
          <p:cNvSpPr>
            <a:spLocks noGrp="1"/>
          </p:cNvSpPr>
          <p:nvPr>
            <p:ph type="title"/>
          </p:nvPr>
        </p:nvSpPr>
        <p:spPr>
          <a:xfrm>
            <a:off x="468313" y="333184"/>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Zuständige Stellen versus  Selbstverwaltungsorgan der Wirtschaft</a:t>
            </a:r>
            <a:endParaRPr lang="de-DE" sz="2400" dirty="0">
              <a:solidFill>
                <a:schemeClr val="tx1"/>
              </a:solidFill>
              <a:latin typeface="Arial" panose="020B0604020202020204" pitchFamily="34" charset="0"/>
              <a:cs typeface="Arial" panose="020B0604020202020204" pitchFamily="34" charset="0"/>
            </a:endParaRPr>
          </a:p>
        </p:txBody>
      </p:sp>
      <p:sp>
        <p:nvSpPr>
          <p:cNvPr id="4" name="Textfeld 3"/>
          <p:cNvSpPr txBox="1"/>
          <p:nvPr/>
        </p:nvSpPr>
        <p:spPr>
          <a:xfrm>
            <a:off x="457881" y="3384800"/>
            <a:ext cx="2601553" cy="1569660"/>
          </a:xfrm>
          <a:prstGeom prst="rect">
            <a:avLst/>
          </a:prstGeom>
          <a:noFill/>
          <a:ln>
            <a:solidFill>
              <a:schemeClr val="accent1"/>
            </a:solidFill>
          </a:ln>
        </p:spPr>
        <p:txBody>
          <a:bodyPr wrap="square" lIns="0" rIns="0" rtlCol="0">
            <a:spAutoFit/>
          </a:bodyPr>
          <a:lstStyle/>
          <a:p>
            <a:r>
              <a:rPr lang="de-DE" sz="1600" dirty="0" smtClean="0">
                <a:latin typeface="Arial" panose="020B0604020202020204" pitchFamily="34" charset="0"/>
                <a:cs typeface="Arial" panose="020B0604020202020204" pitchFamily="34" charset="0"/>
              </a:rPr>
              <a:t>Beschreibt </a:t>
            </a:r>
          </a:p>
          <a:p>
            <a:pPr marL="285750" indent="-285750">
              <a:buFont typeface="Arial" panose="020B0604020202020204" pitchFamily="34" charset="0"/>
              <a:buChar char="•"/>
            </a:pPr>
            <a:r>
              <a:rPr lang="de-DE" sz="1600" dirty="0" smtClean="0">
                <a:latin typeface="Arial" panose="020B0604020202020204" pitchFamily="34" charset="0"/>
                <a:cs typeface="Arial" panose="020B0604020202020204" pitchFamily="34" charset="0"/>
              </a:rPr>
              <a:t>die Aufgaben als zuständige Stelle </a:t>
            </a:r>
          </a:p>
          <a:p>
            <a:pPr marL="285750" indent="-285750">
              <a:buFont typeface="Arial" panose="020B0604020202020204" pitchFamily="34" charset="0"/>
              <a:buChar char="•"/>
            </a:pPr>
            <a:r>
              <a:rPr lang="de-DE" sz="1600" dirty="0" smtClean="0">
                <a:latin typeface="Arial" panose="020B0604020202020204" pitchFamily="34" charset="0"/>
                <a:cs typeface="Arial" panose="020B0604020202020204" pitchFamily="34" charset="0"/>
              </a:rPr>
              <a:t>die Einrichtung eines BBA mit IHK-fremden Mitgliedern </a:t>
            </a:r>
          </a:p>
        </p:txBody>
      </p:sp>
      <p:sp>
        <p:nvSpPr>
          <p:cNvPr id="5" name="Textfeld 4"/>
          <p:cNvSpPr txBox="1"/>
          <p:nvPr/>
        </p:nvSpPr>
        <p:spPr>
          <a:xfrm>
            <a:off x="1187177" y="1613842"/>
            <a:ext cx="6480720" cy="461665"/>
          </a:xfrm>
          <a:prstGeom prst="rect">
            <a:avLst/>
          </a:prstGeom>
          <a:noFill/>
        </p:spPr>
        <p:txBody>
          <a:bodyPr wrap="square" lIns="0" rIns="0" rtlCol="0">
            <a:spAutoFit/>
          </a:bodyPr>
          <a:lstStyle/>
          <a:p>
            <a:pPr algn="ctr"/>
            <a:r>
              <a:rPr lang="de-DE" sz="2400" dirty="0" err="1" smtClean="0">
                <a:latin typeface="Arial" panose="020B0604020202020204" pitchFamily="34" charset="0"/>
                <a:cs typeface="Arial" panose="020B0604020202020204" pitchFamily="34" charset="0"/>
              </a:rPr>
              <a:t>Bsp</a:t>
            </a:r>
            <a:r>
              <a:rPr lang="de-DE" sz="2400" dirty="0" smtClean="0">
                <a:latin typeface="Arial" panose="020B0604020202020204" pitchFamily="34" charset="0"/>
                <a:cs typeface="Arial" panose="020B0604020202020204" pitchFamily="34" charset="0"/>
              </a:rPr>
              <a:t>: Industrie- und Handelskammer (IHK)</a:t>
            </a:r>
          </a:p>
        </p:txBody>
      </p:sp>
      <p:sp>
        <p:nvSpPr>
          <p:cNvPr id="10" name="Textfeld 9"/>
          <p:cNvSpPr txBox="1"/>
          <p:nvPr/>
        </p:nvSpPr>
        <p:spPr>
          <a:xfrm>
            <a:off x="3997350" y="3384800"/>
            <a:ext cx="3816524" cy="2677656"/>
          </a:xfrm>
          <a:prstGeom prst="rect">
            <a:avLst/>
          </a:prstGeom>
          <a:noFill/>
          <a:ln>
            <a:solidFill>
              <a:srgbClr val="0070C0"/>
            </a:solidFill>
          </a:ln>
        </p:spPr>
        <p:txBody>
          <a:bodyPr wrap="square" lIns="0" rIns="0" rtlCol="0">
            <a:spAutoFit/>
          </a:bodyPr>
          <a:lstStyle/>
          <a:p>
            <a:r>
              <a:rPr lang="de-DE" sz="1200" b="1" dirty="0" smtClean="0">
                <a:latin typeface="Arial" panose="020B0604020202020204" pitchFamily="34" charset="0"/>
                <a:cs typeface="Arial" panose="020B0604020202020204" pitchFamily="34" charset="0"/>
              </a:rPr>
              <a:t>Hauptaufgaben der </a:t>
            </a:r>
            <a:r>
              <a:rPr lang="de-DE" sz="1200" b="1" dirty="0" err="1" smtClean="0">
                <a:latin typeface="Arial" panose="020B0604020202020204" pitchFamily="34" charset="0"/>
                <a:cs typeface="Arial" panose="020B0604020202020204" pitchFamily="34" charset="0"/>
              </a:rPr>
              <a:t>IHKen</a:t>
            </a:r>
            <a:r>
              <a:rPr lang="de-DE" sz="1200" b="1"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de-DE" sz="1200" dirty="0" smtClean="0">
                <a:latin typeface="Arial" panose="020B0604020202020204" pitchFamily="34" charset="0"/>
                <a:cs typeface="Arial" panose="020B0604020202020204" pitchFamily="34" charset="0"/>
              </a:rPr>
              <a:t>Gesamtinteresse </a:t>
            </a:r>
            <a:r>
              <a:rPr lang="de-DE" sz="1200" dirty="0">
                <a:latin typeface="Arial" panose="020B0604020202020204" pitchFamily="34" charset="0"/>
                <a:cs typeface="Arial" panose="020B0604020202020204" pitchFamily="34" charset="0"/>
              </a:rPr>
              <a:t>der ihnen zugehörigen </a:t>
            </a:r>
            <a:r>
              <a:rPr lang="de-DE" sz="1200" dirty="0" smtClean="0">
                <a:latin typeface="Arial" panose="020B0604020202020204" pitchFamily="34" charset="0"/>
                <a:cs typeface="Arial" panose="020B0604020202020204" pitchFamily="34" charset="0"/>
              </a:rPr>
              <a:t>Gewerbetreibenden (= Mitglieder) wahrnehmen</a:t>
            </a:r>
            <a:r>
              <a:rPr lang="de-DE" sz="1200" dirty="0">
                <a:latin typeface="Arial" panose="020B0604020202020204" pitchFamily="34" charset="0"/>
                <a:cs typeface="Arial" panose="020B0604020202020204" pitchFamily="34" charset="0"/>
              </a:rPr>
              <a:t>, </a:t>
            </a:r>
            <a:endParaRPr lang="de-DE"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smtClean="0">
                <a:latin typeface="Arial" panose="020B0604020202020204" pitchFamily="34" charset="0"/>
                <a:cs typeface="Arial" panose="020B0604020202020204" pitchFamily="34" charset="0"/>
              </a:rPr>
              <a:t>für </a:t>
            </a:r>
            <a:r>
              <a:rPr lang="de-DE" sz="1200" dirty="0">
                <a:latin typeface="Arial" panose="020B0604020202020204" pitchFamily="34" charset="0"/>
                <a:cs typeface="Arial" panose="020B0604020202020204" pitchFamily="34" charset="0"/>
              </a:rPr>
              <a:t>die Förderung der gewerblichen Wirtschaft zu wirken </a:t>
            </a:r>
            <a:endParaRPr lang="de-DE"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smtClean="0">
                <a:latin typeface="Arial" panose="020B0604020202020204" pitchFamily="34" charset="0"/>
                <a:cs typeface="Arial" panose="020B0604020202020204" pitchFamily="34" charset="0"/>
              </a:rPr>
              <a:t>durch </a:t>
            </a:r>
            <a:r>
              <a:rPr lang="de-DE" sz="1200" dirty="0">
                <a:latin typeface="Arial" panose="020B0604020202020204" pitchFamily="34" charset="0"/>
                <a:cs typeface="Arial" panose="020B0604020202020204" pitchFamily="34" charset="0"/>
              </a:rPr>
              <a:t>Vorschläge, Gutachten und Berichte die Behörden zu unterstützen und zu beraten </a:t>
            </a:r>
            <a:endParaRPr lang="de-DE" sz="12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de-DE" sz="1200" dirty="0" smtClean="0">
                <a:latin typeface="Arial" panose="020B0604020202020204" pitchFamily="34" charset="0"/>
                <a:cs typeface="Arial" panose="020B0604020202020204" pitchFamily="34" charset="0"/>
              </a:rPr>
              <a:t>für </a:t>
            </a:r>
            <a:r>
              <a:rPr lang="de-DE" sz="1200" dirty="0">
                <a:latin typeface="Arial" panose="020B0604020202020204" pitchFamily="34" charset="0"/>
                <a:cs typeface="Arial" panose="020B0604020202020204" pitchFamily="34" charset="0"/>
              </a:rPr>
              <a:t>Wahrung von Anstand und Sitte des ehrbaren Kaufmanns zu wirken.</a:t>
            </a:r>
          </a:p>
          <a:p>
            <a:r>
              <a:rPr lang="de-DE" sz="1200" b="1" dirty="0" smtClean="0">
                <a:latin typeface="Arial" panose="020B0604020202020204" pitchFamily="34" charset="0"/>
                <a:cs typeface="Arial" panose="020B0604020202020204" pitchFamily="34" charset="0"/>
              </a:rPr>
              <a:t>Darüber hinaus:</a:t>
            </a:r>
          </a:p>
          <a:p>
            <a:r>
              <a:rPr lang="de-DE" sz="1200" dirty="0" smtClean="0">
                <a:latin typeface="Arial" panose="020B0604020202020204" pitchFamily="34" charset="0"/>
                <a:cs typeface="Arial" panose="020B0604020202020204" pitchFamily="34" charset="0"/>
              </a:rPr>
              <a:t>z.B. Maßnahmen </a:t>
            </a:r>
            <a:r>
              <a:rPr lang="de-DE" sz="1200" dirty="0">
                <a:latin typeface="Arial" panose="020B0604020202020204" pitchFamily="34" charset="0"/>
                <a:cs typeface="Arial" panose="020B0604020202020204" pitchFamily="34" charset="0"/>
              </a:rPr>
              <a:t>zur Förderung und Durchführung der kaufmännischen und gewerblichen Berufsbildung unter Beachtung der geltenden Rechtsvorschriften, insbesondere des Berufsbildungsgesetzes, treffen</a:t>
            </a:r>
            <a:r>
              <a:rPr lang="de-DE" sz="1200" dirty="0" smtClean="0">
                <a:latin typeface="Arial" panose="020B0604020202020204" pitchFamily="34" charset="0"/>
                <a:cs typeface="Arial" panose="020B0604020202020204" pitchFamily="34" charset="0"/>
              </a:rPr>
              <a:t>. (…)</a:t>
            </a:r>
            <a:endParaRPr lang="de-DE" sz="1200" dirty="0">
              <a:latin typeface="Arial" panose="020B0604020202020204" pitchFamily="34" charset="0"/>
              <a:cs typeface="Arial" panose="020B0604020202020204" pitchFamily="34" charset="0"/>
            </a:endParaRPr>
          </a:p>
        </p:txBody>
      </p:sp>
      <p:sp>
        <p:nvSpPr>
          <p:cNvPr id="11" name="Gewitterblitz 10"/>
          <p:cNvSpPr/>
          <p:nvPr/>
        </p:nvSpPr>
        <p:spPr>
          <a:xfrm>
            <a:off x="3059435" y="2062380"/>
            <a:ext cx="936799" cy="4462963"/>
          </a:xfrm>
          <a:prstGeom prst="lightningBolt">
            <a:avLst/>
          </a:prstGeom>
          <a:solidFill>
            <a:srgbClr val="FFFF00"/>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smtClean="0"/>
          </a:p>
        </p:txBody>
      </p:sp>
    </p:spTree>
    <p:extLst>
      <p:ext uri="{BB962C8B-B14F-4D97-AF65-F5344CB8AC3E}">
        <p14:creationId xmlns:p14="http://schemas.microsoft.com/office/powerpoint/2010/main" val="250650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2000"/>
                                        <p:tgtEl>
                                          <p:spTgt spid="4"/>
                                        </p:tgtEl>
                                      </p:cBhvr>
                                    </p:animEffect>
                                    <p:anim calcmode="lin" valueType="num">
                                      <p:cBhvr>
                                        <p:cTn id="26" dur="2000" fill="hold"/>
                                        <p:tgtEl>
                                          <p:spTgt spid="4"/>
                                        </p:tgtEl>
                                        <p:attrNameLst>
                                          <p:attrName>ppt_w</p:attrName>
                                        </p:attrNameLst>
                                      </p:cBhvr>
                                      <p:tavLst>
                                        <p:tav tm="0" fmla="#ppt_w*sin(2.5*pi*$)">
                                          <p:val>
                                            <p:fltVal val="0"/>
                                          </p:val>
                                        </p:tav>
                                        <p:tav tm="100000">
                                          <p:val>
                                            <p:fltVal val="1"/>
                                          </p:val>
                                        </p:tav>
                                      </p:tavLst>
                                    </p:anim>
                                    <p:anim calcmode="lin" valueType="num">
                                      <p:cBhvr>
                                        <p:cTn id="27"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xit" presetSubtype="32" fill="hold" grpId="0" nodeType="clickEffect">
                                  <p:stCondLst>
                                    <p:cond delay="0"/>
                                  </p:stCondLst>
                                  <p:childTnLst>
                                    <p:anim calcmode="lin" valueType="num">
                                      <p:cBhvr>
                                        <p:cTn id="31" dur="500"/>
                                        <p:tgtEl>
                                          <p:spTgt spid="11"/>
                                        </p:tgtEl>
                                        <p:attrNameLst>
                                          <p:attrName>ppt_w</p:attrName>
                                        </p:attrNameLst>
                                      </p:cBhvr>
                                      <p:tavLst>
                                        <p:tav tm="0">
                                          <p:val>
                                            <p:strVal val="ppt_w"/>
                                          </p:val>
                                        </p:tav>
                                        <p:tav tm="100000">
                                          <p:val>
                                            <p:fltVal val="0"/>
                                          </p:val>
                                        </p:tav>
                                      </p:tavLst>
                                    </p:anim>
                                    <p:anim calcmode="lin" valueType="num">
                                      <p:cBhvr>
                                        <p:cTn id="32" dur="500"/>
                                        <p:tgtEl>
                                          <p:spTgt spid="11"/>
                                        </p:tgtEl>
                                        <p:attrNameLst>
                                          <p:attrName>ppt_h</p:attrName>
                                        </p:attrNameLst>
                                      </p:cBhvr>
                                      <p:tavLst>
                                        <p:tav tm="0">
                                          <p:val>
                                            <p:strVal val="ppt_h"/>
                                          </p:val>
                                        </p:tav>
                                        <p:tav tm="100000">
                                          <p:val>
                                            <p:fltVal val="0"/>
                                          </p:val>
                                        </p:tav>
                                      </p:tavLst>
                                    </p:anim>
                                    <p:animEffect transition="out" filter="fade">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9" grpId="0"/>
      <p:bldP spid="4" grpId="0" animBg="1"/>
      <p:bldP spid="5" grpId="0"/>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solidFill>
                  <a:schemeClr val="tx1"/>
                </a:solidFill>
                <a:latin typeface="Arial" panose="020B0604020202020204" pitchFamily="34" charset="0"/>
                <a:cs typeface="Arial" panose="020B0604020202020204" pitchFamily="34" charset="0"/>
              </a:rPr>
              <a:t>Aufgaben der zuständigen Stelle</a:t>
            </a:r>
            <a:endParaRPr lang="de-DE" sz="32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21</a:t>
            </a:fld>
            <a:endParaRPr lang="de-DE"/>
          </a:p>
        </p:txBody>
      </p:sp>
      <p:graphicFrame>
        <p:nvGraphicFramePr>
          <p:cNvPr id="8" name="Inhaltsplatzhalter 7"/>
          <p:cNvGraphicFramePr>
            <a:graphicFrameLocks noGrp="1"/>
          </p:cNvGraphicFramePr>
          <p:nvPr>
            <p:ph sz="quarter" idx="19"/>
            <p:extLst>
              <p:ext uri="{D42A27DB-BD31-4B8C-83A1-F6EECF244321}">
                <p14:modId xmlns:p14="http://schemas.microsoft.com/office/powerpoint/2010/main" val="3643075858"/>
              </p:ext>
            </p:extLst>
          </p:nvPr>
        </p:nvGraphicFramePr>
        <p:xfrm>
          <a:off x="-612576" y="1525143"/>
          <a:ext cx="8607176"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feld 2"/>
          <p:cNvSpPr txBox="1"/>
          <p:nvPr/>
        </p:nvSpPr>
        <p:spPr>
          <a:xfrm>
            <a:off x="683568" y="5662698"/>
            <a:ext cx="1367482" cy="830997"/>
          </a:xfrm>
          <a:prstGeom prst="rect">
            <a:avLst/>
          </a:prstGeom>
          <a:noFill/>
        </p:spPr>
        <p:txBody>
          <a:bodyPr wrap="square" lIns="0" rIns="0" rtlCol="0">
            <a:spAutoFit/>
          </a:bodyPr>
          <a:lstStyle/>
          <a:p>
            <a:pPr algn="ctr"/>
            <a:r>
              <a:rPr lang="de-DE" altLang="de-DE" sz="1600" dirty="0" smtClean="0">
                <a:latin typeface="Arial" panose="020B0604020202020204" pitchFamily="34" charset="0"/>
                <a:cs typeface="Arial" panose="020B0604020202020204" pitchFamily="34" charset="0"/>
              </a:rPr>
              <a:t>Grundlage: </a:t>
            </a:r>
          </a:p>
          <a:p>
            <a:pPr algn="ctr"/>
            <a:r>
              <a:rPr lang="de-DE" altLang="de-DE" sz="1600" dirty="0" smtClean="0">
                <a:latin typeface="Arial" panose="020B0604020202020204" pitchFamily="34" charset="0"/>
                <a:cs typeface="Arial" panose="020B0604020202020204" pitchFamily="34" charset="0"/>
              </a:rPr>
              <a:t>§ </a:t>
            </a:r>
            <a:r>
              <a:rPr lang="de-DE" altLang="de-DE" sz="1600" dirty="0">
                <a:latin typeface="Arial" panose="020B0604020202020204" pitchFamily="34" charset="0"/>
                <a:cs typeface="Arial" panose="020B0604020202020204" pitchFamily="34" charset="0"/>
              </a:rPr>
              <a:t>76 </a:t>
            </a:r>
            <a:r>
              <a:rPr lang="de-DE" altLang="de-DE" sz="1600" dirty="0" smtClean="0">
                <a:latin typeface="Arial" panose="020B0604020202020204" pitchFamily="34" charset="0"/>
                <a:cs typeface="Arial" panose="020B0604020202020204" pitchFamily="34" charset="0"/>
              </a:rPr>
              <a:t>BBIG </a:t>
            </a:r>
          </a:p>
          <a:p>
            <a:pPr algn="ctr"/>
            <a:r>
              <a:rPr lang="de-DE" altLang="de-DE" sz="1600" dirty="0" smtClean="0">
                <a:latin typeface="Arial" panose="020B0604020202020204" pitchFamily="34" charset="0"/>
                <a:cs typeface="Arial" panose="020B0604020202020204" pitchFamily="34" charset="0"/>
              </a:rPr>
              <a:t>§ </a:t>
            </a:r>
            <a:r>
              <a:rPr lang="de-DE" altLang="de-DE" sz="1600" dirty="0">
                <a:latin typeface="Arial" panose="020B0604020202020204" pitchFamily="34" charset="0"/>
                <a:cs typeface="Arial" panose="020B0604020202020204" pitchFamily="34" charset="0"/>
              </a:rPr>
              <a:t>41 a </a:t>
            </a:r>
            <a:r>
              <a:rPr lang="de-DE" altLang="de-DE" sz="1600" dirty="0" smtClean="0">
                <a:latin typeface="Arial" panose="020B0604020202020204" pitchFamily="34" charset="0"/>
                <a:cs typeface="Arial" panose="020B0604020202020204" pitchFamily="34" charset="0"/>
              </a:rPr>
              <a:t>HWO</a:t>
            </a:r>
            <a:endParaRPr lang="de-DE" sz="1600" dirty="0" smtClean="0"/>
          </a:p>
        </p:txBody>
      </p:sp>
    </p:spTree>
    <p:extLst>
      <p:ext uri="{BB962C8B-B14F-4D97-AF65-F5344CB8AC3E}">
        <p14:creationId xmlns:p14="http://schemas.microsoft.com/office/powerpoint/2010/main" val="3284457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8" grpId="0">
        <p:bldAsOne/>
      </p:bldGraphic>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4294967295"/>
          </p:nvPr>
        </p:nvSpPr>
        <p:spPr>
          <a:xfrm>
            <a:off x="500063" y="6607175"/>
            <a:ext cx="5954712" cy="165100"/>
          </a:xfrm>
          <a:prstGeom prst="rect">
            <a:avLst/>
          </a:prstGeom>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4294967295"/>
          </p:nvPr>
        </p:nvSpPr>
        <p:spPr>
          <a:xfrm>
            <a:off x="6813550" y="6673850"/>
            <a:ext cx="1905000" cy="98425"/>
          </a:xfrm>
          <a:prstGeom prst="rect">
            <a:avLst/>
          </a:prstGeom>
        </p:spPr>
        <p:txBody>
          <a:bodyPr/>
          <a:lstStyle/>
          <a:p>
            <a:fld id="{0E832A11-0A17-466B-9D5C-F23FED09E74F}" type="slidenum">
              <a:rPr lang="de-DE" altLang="de-DE"/>
              <a:pPr/>
              <a:t>22</a:t>
            </a:fld>
            <a:endParaRPr lang="de-DE" altLang="de-DE"/>
          </a:p>
        </p:txBody>
      </p:sp>
      <p:sp>
        <p:nvSpPr>
          <p:cNvPr id="107522" name="Rectangle 2"/>
          <p:cNvSpPr>
            <a:spLocks noGrp="1" noChangeArrowheads="1"/>
          </p:cNvSpPr>
          <p:nvPr>
            <p:ph type="title"/>
          </p:nvPr>
        </p:nvSpPr>
        <p:spPr bwMode="auto">
          <a:xfrm>
            <a:off x="404813" y="401787"/>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100000"/>
              </a:lnSpc>
            </a:pPr>
            <a:r>
              <a:rPr lang="de-DE" altLang="de-DE" sz="3200" dirty="0" smtClean="0">
                <a:solidFill>
                  <a:schemeClr val="tx1"/>
                </a:solidFill>
                <a:latin typeface="Arial" panose="020B0604020202020204" pitchFamily="34" charset="0"/>
                <a:cs typeface="Arial" panose="020B0604020202020204" pitchFamily="34" charset="0"/>
              </a:rPr>
              <a:t>Der </a:t>
            </a:r>
            <a:r>
              <a:rPr lang="de-DE" altLang="de-DE" sz="3200" dirty="0">
                <a:solidFill>
                  <a:schemeClr val="tx1"/>
                </a:solidFill>
                <a:latin typeface="Arial" panose="020B0604020202020204" pitchFamily="34" charset="0"/>
                <a:cs typeface="Arial" panose="020B0604020202020204" pitchFamily="34" charset="0"/>
              </a:rPr>
              <a:t/>
            </a:r>
            <a:br>
              <a:rPr lang="de-DE" altLang="de-DE" sz="3200" dirty="0">
                <a:solidFill>
                  <a:schemeClr val="tx1"/>
                </a:solidFill>
                <a:latin typeface="Arial" panose="020B0604020202020204" pitchFamily="34" charset="0"/>
                <a:cs typeface="Arial" panose="020B0604020202020204" pitchFamily="34" charset="0"/>
              </a:rPr>
            </a:br>
            <a:r>
              <a:rPr lang="de-DE" altLang="de-DE" sz="3200" dirty="0" smtClean="0">
                <a:solidFill>
                  <a:schemeClr val="tx1"/>
                </a:solidFill>
                <a:latin typeface="Arial" panose="020B0604020202020204" pitchFamily="34" charset="0"/>
                <a:cs typeface="Arial" panose="020B0604020202020204" pitchFamily="34" charset="0"/>
              </a:rPr>
              <a:t>Berufsbildungsausschuss</a:t>
            </a:r>
            <a:endParaRPr lang="de-DE" altLang="de-DE" sz="3200" dirty="0">
              <a:solidFill>
                <a:schemeClr val="tx1"/>
              </a:solidFill>
              <a:latin typeface="Arial" panose="020B0604020202020204" pitchFamily="34" charset="0"/>
              <a:cs typeface="Arial" panose="020B0604020202020204" pitchFamily="34" charset="0"/>
            </a:endParaRPr>
          </a:p>
        </p:txBody>
      </p:sp>
      <p:sp>
        <p:nvSpPr>
          <p:cNvPr id="107523" name="Rectangle 3"/>
          <p:cNvSpPr>
            <a:spLocks noGrp="1" noChangeArrowheads="1"/>
          </p:cNvSpPr>
          <p:nvPr>
            <p:ph type="body" idx="4294967295"/>
          </p:nvPr>
        </p:nvSpPr>
        <p:spPr>
          <a:xfrm>
            <a:off x="683568" y="1844676"/>
            <a:ext cx="7950845" cy="4529138"/>
          </a:xfrm>
          <a:prstGeom prst="rect">
            <a:avLst/>
          </a:prstGeom>
        </p:spPr>
        <p:txBody>
          <a:bodyPr>
            <a:normAutofit/>
          </a:bodyPr>
          <a:lstStyle/>
          <a:p>
            <a:pPr algn="l">
              <a:lnSpc>
                <a:spcPct val="90000"/>
              </a:lnSpc>
              <a:buFontTx/>
              <a:buChar char="•"/>
            </a:pPr>
            <a:r>
              <a:rPr lang="de-DE" altLang="de-DE" sz="1600" dirty="0">
                <a:latin typeface="Arial" panose="020B0604020202020204" pitchFamily="34" charset="0"/>
                <a:cs typeface="Arial" panose="020B0604020202020204" pitchFamily="34" charset="0"/>
              </a:rPr>
              <a:t>Rechtsgrundlage: § 77 BBiG</a:t>
            </a:r>
          </a:p>
          <a:p>
            <a:pPr>
              <a:lnSpc>
                <a:spcPct val="90000"/>
              </a:lnSpc>
            </a:pPr>
            <a:endParaRPr lang="de-DE" altLang="de-DE" sz="1600" dirty="0"/>
          </a:p>
        </p:txBody>
      </p:sp>
      <p:graphicFrame>
        <p:nvGraphicFramePr>
          <p:cNvPr id="3" name="Diagramm 2"/>
          <p:cNvGraphicFramePr/>
          <p:nvPr>
            <p:extLst>
              <p:ext uri="{D42A27DB-BD31-4B8C-83A1-F6EECF244321}">
                <p14:modId xmlns:p14="http://schemas.microsoft.com/office/powerpoint/2010/main" val="3621874421"/>
              </p:ext>
            </p:extLst>
          </p:nvPr>
        </p:nvGraphicFramePr>
        <p:xfrm>
          <a:off x="468313" y="2185194"/>
          <a:ext cx="7775575" cy="3980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feld 6"/>
          <p:cNvSpPr txBox="1"/>
          <p:nvPr/>
        </p:nvSpPr>
        <p:spPr>
          <a:xfrm>
            <a:off x="468313" y="5589240"/>
            <a:ext cx="7775575" cy="313932"/>
          </a:xfrm>
          <a:prstGeom prst="rect">
            <a:avLst/>
          </a:prstGeom>
          <a:noFill/>
          <a:ln>
            <a:solidFill>
              <a:schemeClr val="tx1">
                <a:lumMod val="65000"/>
                <a:lumOff val="35000"/>
              </a:schemeClr>
            </a:solidFill>
          </a:ln>
        </p:spPr>
        <p:txBody>
          <a:bodyPr wrap="square" lIns="0" rIns="0" rtlCol="0">
            <a:spAutoFit/>
          </a:bodyPr>
          <a:lstStyle/>
          <a:p>
            <a:pPr algn="ctr">
              <a:lnSpc>
                <a:spcPct val="90000"/>
              </a:lnSpc>
            </a:pPr>
            <a:r>
              <a:rPr lang="de-DE" altLang="de-DE" sz="1600" dirty="0" smtClean="0">
                <a:latin typeface="Arial" panose="020B0604020202020204" pitchFamily="34" charset="0"/>
                <a:cs typeface="Arial" panose="020B0604020202020204" pitchFamily="34" charset="0"/>
              </a:rPr>
              <a:t>Die </a:t>
            </a:r>
            <a:r>
              <a:rPr lang="de-DE" altLang="de-DE" sz="1600" dirty="0">
                <a:latin typeface="Arial" panose="020B0604020202020204" pitchFamily="34" charset="0"/>
                <a:cs typeface="Arial" panose="020B0604020202020204" pitchFamily="34" charset="0"/>
              </a:rPr>
              <a:t>Berufung </a:t>
            </a:r>
            <a:r>
              <a:rPr lang="de-DE" altLang="de-DE" sz="1600" dirty="0" smtClean="0">
                <a:latin typeface="Arial" panose="020B0604020202020204" pitchFamily="34" charset="0"/>
                <a:cs typeface="Arial" panose="020B0604020202020204" pitchFamily="34" charset="0"/>
              </a:rPr>
              <a:t>erfolgt </a:t>
            </a:r>
            <a:r>
              <a:rPr lang="de-DE" altLang="de-DE" sz="1600" dirty="0">
                <a:latin typeface="Arial" panose="020B0604020202020204" pitchFamily="34" charset="0"/>
                <a:cs typeface="Arial" panose="020B0604020202020204" pitchFamily="34" charset="0"/>
              </a:rPr>
              <a:t>durch die zuständige </a:t>
            </a:r>
            <a:r>
              <a:rPr lang="de-DE" altLang="de-DE" sz="1600" dirty="0" smtClean="0">
                <a:latin typeface="Arial" panose="020B0604020202020204" pitchFamily="34" charset="0"/>
                <a:cs typeface="Arial" panose="020B0604020202020204" pitchFamily="34" charset="0"/>
              </a:rPr>
              <a:t>Landesbehörde auf längstens vier Jahre</a:t>
            </a:r>
          </a:p>
        </p:txBody>
      </p:sp>
    </p:spTree>
    <p:extLst>
      <p:ext uri="{BB962C8B-B14F-4D97-AF65-F5344CB8AC3E}">
        <p14:creationId xmlns:p14="http://schemas.microsoft.com/office/powerpoint/2010/main" val="27865051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p:cNvGraphicFramePr>
            <a:graphicFrameLocks noGrp="1"/>
          </p:cNvGraphicFramePr>
          <p:nvPr>
            <p:ph sz="quarter" idx="19"/>
            <p:extLst>
              <p:ext uri="{D42A27DB-BD31-4B8C-83A1-F6EECF244321}">
                <p14:modId xmlns:p14="http://schemas.microsoft.com/office/powerpoint/2010/main" val="3906053329"/>
              </p:ext>
            </p:extLst>
          </p:nvPr>
        </p:nvGraphicFramePr>
        <p:xfrm>
          <a:off x="0" y="332655"/>
          <a:ext cx="8786565" cy="6120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23</a:t>
            </a:fld>
            <a:endParaRPr lang="de-DE"/>
          </a:p>
        </p:txBody>
      </p:sp>
      <p:sp>
        <p:nvSpPr>
          <p:cNvPr id="11" name="Textfeld 10"/>
          <p:cNvSpPr txBox="1"/>
          <p:nvPr/>
        </p:nvSpPr>
        <p:spPr>
          <a:xfrm>
            <a:off x="179388" y="4170853"/>
            <a:ext cx="1944340" cy="2354491"/>
          </a:xfrm>
          <a:prstGeom prst="rect">
            <a:avLst/>
          </a:prstGeom>
          <a:noFill/>
          <a:ln>
            <a:solidFill>
              <a:srgbClr val="FFC000"/>
            </a:solidFill>
          </a:ln>
        </p:spPr>
        <p:txBody>
          <a:bodyPr wrap="square" lIns="0" rIns="0" rtlCol="0">
            <a:spAutoFit/>
          </a:bodyPr>
          <a:lstStyle/>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Eignung </a:t>
            </a:r>
            <a:r>
              <a:rPr lang="de-DE" sz="1050" dirty="0">
                <a:latin typeface="Arial" panose="020B0604020202020204" pitchFamily="34" charset="0"/>
                <a:cs typeface="Arial" panose="020B0604020202020204" pitchFamily="34" charset="0"/>
              </a:rPr>
              <a:t>von Ausbildungs- und </a:t>
            </a:r>
            <a:r>
              <a:rPr lang="de-DE" sz="1050" dirty="0" smtClean="0">
                <a:latin typeface="Arial" panose="020B0604020202020204" pitchFamily="34" charset="0"/>
                <a:cs typeface="Arial" panose="020B0604020202020204" pitchFamily="34" charset="0"/>
              </a:rPr>
              <a:t>Umschulungsstätten</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Führen </a:t>
            </a:r>
            <a:r>
              <a:rPr lang="de-DE" sz="1050" dirty="0">
                <a:latin typeface="Arial" panose="020B0604020202020204" pitchFamily="34" charset="0"/>
                <a:cs typeface="Arial" panose="020B0604020202020204" pitchFamily="34" charset="0"/>
              </a:rPr>
              <a:t>von schriftlichen </a:t>
            </a:r>
            <a:r>
              <a:rPr lang="de-DE" sz="1050" dirty="0" smtClean="0">
                <a:latin typeface="Arial" panose="020B0604020202020204" pitchFamily="34" charset="0"/>
                <a:cs typeface="Arial" panose="020B0604020202020204" pitchFamily="34" charset="0"/>
              </a:rPr>
              <a:t>Ausbildungsnachweisen</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Verkürzung </a:t>
            </a:r>
            <a:r>
              <a:rPr lang="de-DE" sz="1050" dirty="0">
                <a:latin typeface="Arial" panose="020B0604020202020204" pitchFamily="34" charset="0"/>
                <a:cs typeface="Arial" panose="020B0604020202020204" pitchFamily="34" charset="0"/>
              </a:rPr>
              <a:t>der </a:t>
            </a:r>
            <a:r>
              <a:rPr lang="de-DE" sz="1050" dirty="0" smtClean="0">
                <a:latin typeface="Arial" panose="020B0604020202020204" pitchFamily="34" charset="0"/>
                <a:cs typeface="Arial" panose="020B0604020202020204" pitchFamily="34" charset="0"/>
              </a:rPr>
              <a:t>Ausbildungsdauer</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vorzeitige </a:t>
            </a:r>
            <a:r>
              <a:rPr lang="de-DE" sz="1050" dirty="0">
                <a:latin typeface="Arial" panose="020B0604020202020204" pitchFamily="34" charset="0"/>
                <a:cs typeface="Arial" panose="020B0604020202020204" pitchFamily="34" charset="0"/>
              </a:rPr>
              <a:t>Zulassung zur Abschlussprüfung</a:t>
            </a:r>
            <a:r>
              <a:rPr lang="de-DE" sz="1050" dirty="0" smtClean="0">
                <a:latin typeface="Arial" panose="020B0604020202020204" pitchFamily="34" charset="0"/>
                <a:cs typeface="Arial" panose="020B0604020202020204" pitchFamily="34" charset="0"/>
              </a:rPr>
              <a:t>,</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Durchführung </a:t>
            </a:r>
            <a:r>
              <a:rPr lang="de-DE" sz="1050" dirty="0">
                <a:latin typeface="Arial" panose="020B0604020202020204" pitchFamily="34" charset="0"/>
                <a:cs typeface="Arial" panose="020B0604020202020204" pitchFamily="34" charset="0"/>
              </a:rPr>
              <a:t>der </a:t>
            </a:r>
            <a:r>
              <a:rPr lang="de-DE" sz="1050" dirty="0" smtClean="0">
                <a:latin typeface="Arial" panose="020B0604020202020204" pitchFamily="34" charset="0"/>
                <a:cs typeface="Arial" panose="020B0604020202020204" pitchFamily="34" charset="0"/>
              </a:rPr>
              <a:t>Prüfungen</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Durchführung </a:t>
            </a:r>
            <a:r>
              <a:rPr lang="de-DE" sz="1050" dirty="0">
                <a:latin typeface="Arial" panose="020B0604020202020204" pitchFamily="34" charset="0"/>
                <a:cs typeface="Arial" panose="020B0604020202020204" pitchFamily="34" charset="0"/>
              </a:rPr>
              <a:t>von über- und außerbetrieblicher </a:t>
            </a:r>
            <a:r>
              <a:rPr lang="de-DE" sz="1050" dirty="0" smtClean="0">
                <a:latin typeface="Arial" panose="020B0604020202020204" pitchFamily="34" charset="0"/>
                <a:cs typeface="Arial" panose="020B0604020202020204" pitchFamily="34" charset="0"/>
              </a:rPr>
              <a:t>Ausbildung</a:t>
            </a:r>
          </a:p>
          <a:p>
            <a:pPr marL="171450" indent="-171450">
              <a:buFont typeface="Wingdings" panose="05000000000000000000" pitchFamily="2" charset="2"/>
              <a:buChar char="§"/>
            </a:pPr>
            <a:r>
              <a:rPr lang="de-DE" sz="1050" dirty="0" smtClean="0">
                <a:latin typeface="Arial" panose="020B0604020202020204" pitchFamily="34" charset="0"/>
                <a:cs typeface="Arial" panose="020B0604020202020204" pitchFamily="34" charset="0"/>
              </a:rPr>
              <a:t> </a:t>
            </a:r>
            <a:r>
              <a:rPr lang="de-DE" sz="1050" dirty="0">
                <a:latin typeface="Arial" panose="020B0604020202020204" pitchFamily="34" charset="0"/>
                <a:cs typeface="Arial" panose="020B0604020202020204" pitchFamily="34" charset="0"/>
              </a:rPr>
              <a:t>Verwaltungsrichtlinien zur beruflichen Bildung</a:t>
            </a:r>
            <a:endParaRPr lang="de-DE" sz="1050" dirty="0" smtClean="0">
              <a:latin typeface="Arial" panose="020B0604020202020204" pitchFamily="34" charset="0"/>
              <a:cs typeface="Arial" panose="020B0604020202020204" pitchFamily="34" charset="0"/>
            </a:endParaRPr>
          </a:p>
        </p:txBody>
      </p:sp>
      <p:cxnSp>
        <p:nvCxnSpPr>
          <p:cNvPr id="15" name="Gerade Verbindung mit Pfeil 14"/>
          <p:cNvCxnSpPr>
            <a:endCxn id="11" idx="0"/>
          </p:cNvCxnSpPr>
          <p:nvPr/>
        </p:nvCxnSpPr>
        <p:spPr>
          <a:xfrm flipH="1">
            <a:off x="1151558" y="4005064"/>
            <a:ext cx="108074" cy="1657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323528" y="1988840"/>
            <a:ext cx="1656184" cy="1200329"/>
          </a:xfrm>
          <a:prstGeom prst="rect">
            <a:avLst/>
          </a:prstGeom>
          <a:noFill/>
          <a:ln w="12700">
            <a:solidFill>
              <a:srgbClr val="FFC000"/>
            </a:solidFill>
          </a:ln>
        </p:spPr>
        <p:txBody>
          <a:bodyPr wrap="square" lIns="0" rIns="0" rtlCol="0">
            <a:spAutoFit/>
          </a:bodyPr>
          <a:lstStyle/>
          <a:p>
            <a:pPr algn="ctr"/>
            <a:r>
              <a:rPr lang="de-DE" sz="800" i="1" dirty="0" smtClean="0">
                <a:latin typeface="Arial" panose="020B0604020202020204" pitchFamily="34" charset="0"/>
                <a:cs typeface="Arial" panose="020B0604020202020204" pitchFamily="34" charset="0"/>
              </a:rPr>
              <a:t>Anhörungsrecht meint:</a:t>
            </a:r>
          </a:p>
          <a:p>
            <a:pPr algn="ctr"/>
            <a:r>
              <a:rPr lang="de-DE" sz="800" i="1" dirty="0" smtClean="0">
                <a:latin typeface="Arial" panose="020B0604020202020204" pitchFamily="34" charset="0"/>
                <a:cs typeface="Arial" panose="020B0604020202020204" pitchFamily="34" charset="0"/>
              </a:rPr>
              <a:t>IHK muss Meinung </a:t>
            </a:r>
            <a:r>
              <a:rPr lang="de-DE" sz="800" i="1" dirty="0">
                <a:latin typeface="Arial" panose="020B0604020202020204" pitchFamily="34" charset="0"/>
                <a:cs typeface="Arial" panose="020B0604020202020204" pitchFamily="34" charset="0"/>
              </a:rPr>
              <a:t>des BBA zur Kenntnis </a:t>
            </a:r>
            <a:r>
              <a:rPr lang="de-DE" sz="800" i="1" dirty="0" smtClean="0">
                <a:latin typeface="Arial" panose="020B0604020202020204" pitchFamily="34" charset="0"/>
                <a:cs typeface="Arial" panose="020B0604020202020204" pitchFamily="34" charset="0"/>
              </a:rPr>
              <a:t>nehmen und bei Entscheidungsfindungsprozessen berücksichtigen</a:t>
            </a:r>
          </a:p>
          <a:p>
            <a:pPr algn="ctr"/>
            <a:r>
              <a:rPr lang="de-DE" sz="800" i="1" dirty="0" smtClean="0">
                <a:latin typeface="Arial" panose="020B0604020202020204" pitchFamily="34" charset="0"/>
                <a:cs typeface="Arial" panose="020B0604020202020204" pitchFamily="34" charset="0"/>
              </a:rPr>
              <a:t>IHK ist nicht an die Meinung des BBA gebunden, </a:t>
            </a:r>
            <a:r>
              <a:rPr lang="de-DE" sz="800" i="1" dirty="0">
                <a:latin typeface="Arial" panose="020B0604020202020204" pitchFamily="34" charset="0"/>
                <a:cs typeface="Arial" panose="020B0604020202020204" pitchFamily="34" charset="0"/>
              </a:rPr>
              <a:t>kann sich aber nur aus sachlichen Gründen darüber </a:t>
            </a:r>
            <a:r>
              <a:rPr lang="de-DE" sz="800" i="1" dirty="0" smtClean="0">
                <a:latin typeface="Arial" panose="020B0604020202020204" pitchFamily="34" charset="0"/>
                <a:cs typeface="Arial" panose="020B0604020202020204" pitchFamily="34" charset="0"/>
              </a:rPr>
              <a:t>hinwegsetzen</a:t>
            </a:r>
            <a:r>
              <a:rPr lang="de-DE" sz="800" i="1" dirty="0">
                <a:latin typeface="Arial" panose="020B0604020202020204" pitchFamily="34" charset="0"/>
                <a:cs typeface="Arial" panose="020B0604020202020204" pitchFamily="34" charset="0"/>
              </a:rPr>
              <a:t>.</a:t>
            </a:r>
            <a:endParaRPr lang="de-DE" sz="800" i="1" dirty="0" smtClean="0">
              <a:latin typeface="Arial" panose="020B0604020202020204" pitchFamily="34" charset="0"/>
              <a:cs typeface="Arial" panose="020B0604020202020204" pitchFamily="34" charset="0"/>
            </a:endParaRPr>
          </a:p>
        </p:txBody>
      </p:sp>
      <p:sp>
        <p:nvSpPr>
          <p:cNvPr id="19" name="Textfeld 18"/>
          <p:cNvSpPr txBox="1"/>
          <p:nvPr/>
        </p:nvSpPr>
        <p:spPr>
          <a:xfrm>
            <a:off x="3923928" y="3933056"/>
            <a:ext cx="2917726" cy="2400657"/>
          </a:xfrm>
          <a:prstGeom prst="rect">
            <a:avLst/>
          </a:prstGeom>
          <a:noFill/>
          <a:ln w="28575">
            <a:solidFill>
              <a:srgbClr val="FFFF00"/>
            </a:solidFill>
          </a:ln>
        </p:spPr>
        <p:txBody>
          <a:bodyPr wrap="square" lIns="0" rIns="0" rtlCol="0">
            <a:spAutoFit/>
          </a:bodyPr>
          <a:lstStyle/>
          <a:p>
            <a:r>
              <a:rPr lang="de-DE" sz="1000" dirty="0" smtClean="0">
                <a:latin typeface="Arial" panose="020B0604020202020204" pitchFamily="34" charset="0"/>
                <a:cs typeface="Arial" panose="020B0604020202020204" pitchFamily="34" charset="0"/>
              </a:rPr>
              <a:t>Insbesondere: Zahl und Art der Maßnahmen der Berufsausbildungsvorbereitung, Umschulung sowie der eingetragenen Berufsausbildungsverhältnisse, Zahl und Ergebnisse der durchgeführten Prüfungen, Tätigkeit der Berater/innen, neue Formen, Inhalte und Methoden der Berufsbildung im räumlichen und fachlichen Zuständigkeitsbereich, Stellungnahmen oder Vorschläge der zuständigen Stelle gegenüber anderen Stellen und Behörden (soweit sie sich auf die Durchführung der Berufsbildung bezieht), Bau überbetrieblicher Bildungsstätten, Verfahren zur Beilegung von Streitigkeiten aus Ausbildungsverhältnissen, Arbeitsmarktfragen (soweit Berufsbildung im Zuständigkeitsbereich berührt ist)</a:t>
            </a:r>
            <a:endParaRPr lang="de-DE" sz="1000" dirty="0">
              <a:latin typeface="Arial" panose="020B0604020202020204" pitchFamily="34" charset="0"/>
              <a:cs typeface="Arial" panose="020B0604020202020204" pitchFamily="34" charset="0"/>
            </a:endParaRPr>
          </a:p>
        </p:txBody>
      </p:sp>
      <p:sp>
        <p:nvSpPr>
          <p:cNvPr id="20" name="Textfeld 19"/>
          <p:cNvSpPr txBox="1"/>
          <p:nvPr/>
        </p:nvSpPr>
        <p:spPr>
          <a:xfrm>
            <a:off x="6948264" y="3878488"/>
            <a:ext cx="1944911" cy="2516073"/>
          </a:xfrm>
          <a:prstGeom prst="rect">
            <a:avLst/>
          </a:prstGeom>
          <a:noFill/>
          <a:ln w="12700">
            <a:solidFill>
              <a:schemeClr val="accent1"/>
            </a:solidFill>
          </a:ln>
        </p:spPr>
        <p:txBody>
          <a:bodyPr wrap="square" lIns="0" rIns="0" rtlCol="0">
            <a:spAutoFit/>
          </a:bodyPr>
          <a:lstStyle/>
          <a:p>
            <a:r>
              <a:rPr lang="de-DE" sz="1050" dirty="0" smtClean="0">
                <a:latin typeface="Arial" panose="020B0604020202020204" pitchFamily="34" charset="0"/>
                <a:cs typeface="Arial" panose="020B0604020202020204" pitchFamily="34" charset="0"/>
              </a:rPr>
              <a:t>Z.B. Prüfungsordnungen, Überwachung </a:t>
            </a:r>
            <a:r>
              <a:rPr lang="de-DE" sz="1050" dirty="0">
                <a:latin typeface="Arial" panose="020B0604020202020204" pitchFamily="34" charset="0"/>
                <a:cs typeface="Arial" panose="020B0604020202020204" pitchFamily="34" charset="0"/>
              </a:rPr>
              <a:t>der persönlichen und fachlichen Eignung der Ausbilder sowie der </a:t>
            </a:r>
            <a:r>
              <a:rPr lang="de-DE" sz="1050" dirty="0" smtClean="0">
                <a:latin typeface="Arial" panose="020B0604020202020204" pitchFamily="34" charset="0"/>
                <a:cs typeface="Arial" panose="020B0604020202020204" pitchFamily="34" charset="0"/>
              </a:rPr>
              <a:t>Ausbildungsstätten, Abkürzung </a:t>
            </a:r>
            <a:r>
              <a:rPr lang="de-DE" sz="1050" dirty="0">
                <a:latin typeface="Arial" panose="020B0604020202020204" pitchFamily="34" charset="0"/>
                <a:cs typeface="Arial" panose="020B0604020202020204" pitchFamily="34" charset="0"/>
              </a:rPr>
              <a:t>+ </a:t>
            </a:r>
            <a:r>
              <a:rPr lang="de-DE" sz="1050" dirty="0" smtClean="0">
                <a:latin typeface="Arial" panose="020B0604020202020204" pitchFamily="34" charset="0"/>
                <a:cs typeface="Arial" panose="020B0604020202020204" pitchFamily="34" charset="0"/>
              </a:rPr>
              <a:t>Verlängerung der Ausbildungszeit, Anzahl </a:t>
            </a:r>
            <a:r>
              <a:rPr lang="de-DE" sz="1050" dirty="0">
                <a:latin typeface="Arial" panose="020B0604020202020204" pitchFamily="34" charset="0"/>
                <a:cs typeface="Arial" panose="020B0604020202020204" pitchFamily="34" charset="0"/>
              </a:rPr>
              <a:t>+ Durchführung von </a:t>
            </a:r>
            <a:r>
              <a:rPr lang="de-DE" sz="1050" dirty="0" smtClean="0">
                <a:latin typeface="Arial" panose="020B0604020202020204" pitchFamily="34" charset="0"/>
                <a:cs typeface="Arial" panose="020B0604020202020204" pitchFamily="34" charset="0"/>
              </a:rPr>
              <a:t>Zwischenprüfungen, Förderung </a:t>
            </a:r>
            <a:r>
              <a:rPr lang="de-DE" sz="1050" dirty="0">
                <a:latin typeface="Arial" panose="020B0604020202020204" pitchFamily="34" charset="0"/>
                <a:cs typeface="Arial" panose="020B0604020202020204" pitchFamily="34" charset="0"/>
              </a:rPr>
              <a:t>der </a:t>
            </a:r>
            <a:r>
              <a:rPr lang="de-DE" sz="1050" dirty="0" smtClean="0">
                <a:latin typeface="Arial" panose="020B0604020202020204" pitchFamily="34" charset="0"/>
                <a:cs typeface="Arial" panose="020B0604020202020204" pitchFamily="34" charset="0"/>
              </a:rPr>
              <a:t>Berufsausbildung, Beilegung </a:t>
            </a:r>
            <a:r>
              <a:rPr lang="de-DE" sz="1050" dirty="0">
                <a:latin typeface="Arial" panose="020B0604020202020204" pitchFamily="34" charset="0"/>
                <a:cs typeface="Arial" panose="020B0604020202020204" pitchFamily="34" charset="0"/>
              </a:rPr>
              <a:t>von Streitigkeiten bei </a:t>
            </a:r>
            <a:r>
              <a:rPr lang="de-DE" sz="1050" dirty="0" smtClean="0">
                <a:latin typeface="Arial" panose="020B0604020202020204" pitchFamily="34" charset="0"/>
                <a:cs typeface="Arial" panose="020B0604020202020204" pitchFamily="34" charset="0"/>
              </a:rPr>
              <a:t>Ausbildungsverhältnissen, Tätigkeit </a:t>
            </a:r>
            <a:r>
              <a:rPr lang="de-DE" sz="1050" dirty="0">
                <a:latin typeface="Arial" panose="020B0604020202020204" pitchFamily="34" charset="0"/>
                <a:cs typeface="Arial" panose="020B0604020202020204" pitchFamily="34" charset="0"/>
              </a:rPr>
              <a:t>+ Anzahl der </a:t>
            </a:r>
            <a:r>
              <a:rPr lang="de-DE" sz="1050" dirty="0" smtClean="0">
                <a:latin typeface="Arial" panose="020B0604020202020204" pitchFamily="34" charset="0"/>
                <a:cs typeface="Arial" panose="020B0604020202020204" pitchFamily="34" charset="0"/>
              </a:rPr>
              <a:t>Ausbildungsberater/innen, „Kammerregelungen“</a:t>
            </a:r>
            <a:endParaRPr lang="de-DE" sz="1050" dirty="0">
              <a:latin typeface="Arial" panose="020B0604020202020204" pitchFamily="34" charset="0"/>
              <a:cs typeface="Arial" panose="020B0604020202020204" pitchFamily="34" charset="0"/>
            </a:endParaRPr>
          </a:p>
        </p:txBody>
      </p:sp>
      <p:cxnSp>
        <p:nvCxnSpPr>
          <p:cNvPr id="22" name="Gerade Verbindung mit Pfeil 21"/>
          <p:cNvCxnSpPr/>
          <p:nvPr/>
        </p:nvCxnSpPr>
        <p:spPr>
          <a:xfrm>
            <a:off x="6876256" y="3284984"/>
            <a:ext cx="1008112" cy="59350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a:off x="4572000" y="3717032"/>
            <a:ext cx="0" cy="28803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5813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4294967295"/>
          </p:nvPr>
        </p:nvSpPr>
        <p:spPr>
          <a:xfrm>
            <a:off x="500063" y="6607175"/>
            <a:ext cx="5954712" cy="165100"/>
          </a:xfrm>
          <a:prstGeom prst="rect">
            <a:avLst/>
          </a:prstGeom>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4294967295"/>
          </p:nvPr>
        </p:nvSpPr>
        <p:spPr>
          <a:xfrm>
            <a:off x="6813550" y="6673850"/>
            <a:ext cx="1905000" cy="98425"/>
          </a:xfrm>
          <a:prstGeom prst="rect">
            <a:avLst/>
          </a:prstGeom>
        </p:spPr>
        <p:txBody>
          <a:bodyPr/>
          <a:lstStyle/>
          <a:p>
            <a:fld id="{B9CF059B-A569-4248-B2D8-920803D69646}" type="slidenum">
              <a:rPr lang="de-DE" altLang="de-DE"/>
              <a:pPr/>
              <a:t>24</a:t>
            </a:fld>
            <a:endParaRPr lang="de-DE" altLang="de-DE"/>
          </a:p>
        </p:txBody>
      </p:sp>
      <p:sp>
        <p:nvSpPr>
          <p:cNvPr id="113666" name="Rectangle 2"/>
          <p:cNvSpPr>
            <a:spLocks noGrp="1" noChangeArrowheads="1"/>
          </p:cNvSpPr>
          <p:nvPr>
            <p:ph type="title"/>
          </p:nvPr>
        </p:nvSpPr>
        <p:spPr bwMode="auto">
          <a:xfrm>
            <a:off x="404813" y="404664"/>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100000"/>
              </a:lnSpc>
            </a:pPr>
            <a:r>
              <a:rPr lang="de-DE" altLang="de-DE" sz="2800" dirty="0" smtClean="0">
                <a:solidFill>
                  <a:schemeClr val="tx1"/>
                </a:solidFill>
                <a:latin typeface="Arial" panose="020B0604020202020204" pitchFamily="34" charset="0"/>
                <a:cs typeface="Arial" panose="020B0604020202020204" pitchFamily="34" charset="0"/>
              </a:rPr>
              <a:t/>
            </a:r>
            <a:br>
              <a:rPr lang="de-DE" altLang="de-DE" sz="2800" dirty="0" smtClean="0">
                <a:solidFill>
                  <a:schemeClr val="tx1"/>
                </a:solidFill>
                <a:latin typeface="Arial" panose="020B0604020202020204" pitchFamily="34" charset="0"/>
                <a:cs typeface="Arial" panose="020B0604020202020204" pitchFamily="34" charset="0"/>
              </a:rPr>
            </a:br>
            <a:r>
              <a:rPr lang="de-DE" altLang="de-DE" sz="2800" dirty="0" smtClean="0">
                <a:solidFill>
                  <a:schemeClr val="tx1"/>
                </a:solidFill>
                <a:latin typeface="Arial" panose="020B0604020202020204" pitchFamily="34" charset="0"/>
                <a:cs typeface="Arial" panose="020B0604020202020204" pitchFamily="34" charset="0"/>
              </a:rPr>
              <a:t>Qualität der beruflichen Bildung</a:t>
            </a:r>
            <a:endParaRPr lang="de-DE" altLang="de-DE" sz="2800" dirty="0">
              <a:solidFill>
                <a:schemeClr val="tx1"/>
              </a:solidFill>
              <a:latin typeface="Arial" panose="020B0604020202020204" pitchFamily="34" charset="0"/>
              <a:cs typeface="Arial" panose="020B0604020202020204" pitchFamily="34" charset="0"/>
            </a:endParaRPr>
          </a:p>
        </p:txBody>
      </p:sp>
      <p:sp>
        <p:nvSpPr>
          <p:cNvPr id="113667" name="Rectangle 3"/>
          <p:cNvSpPr>
            <a:spLocks noGrp="1" noChangeArrowheads="1"/>
          </p:cNvSpPr>
          <p:nvPr>
            <p:ph type="body" idx="4294967295"/>
          </p:nvPr>
        </p:nvSpPr>
        <p:spPr>
          <a:xfrm>
            <a:off x="468312" y="1844675"/>
            <a:ext cx="8351837" cy="4757737"/>
          </a:xfrm>
          <a:prstGeom prst="rect">
            <a:avLst/>
          </a:prstGeom>
        </p:spPr>
        <p:txBody>
          <a:bodyPr>
            <a:normAutofit/>
          </a:bodyPr>
          <a:lstStyle/>
          <a:p>
            <a:pPr marL="0" indent="0">
              <a:lnSpc>
                <a:spcPct val="120000"/>
              </a:lnSpc>
              <a:spcBef>
                <a:spcPts val="600"/>
              </a:spcBef>
              <a:buNone/>
            </a:pPr>
            <a:r>
              <a:rPr lang="de-DE" sz="1800" b="1" dirty="0">
                <a:latin typeface="Arial" panose="020B0604020202020204" pitchFamily="34" charset="0"/>
                <a:cs typeface="Arial" panose="020B0604020202020204" pitchFamily="34" charset="0"/>
              </a:rPr>
              <a:t>Grundlegendes</a:t>
            </a:r>
            <a:endParaRPr lang="de-DE" sz="1800" dirty="0">
              <a:latin typeface="Arial" panose="020B0604020202020204" pitchFamily="34" charset="0"/>
              <a:cs typeface="Arial" panose="020B0604020202020204" pitchFamily="34" charset="0"/>
            </a:endParaRPr>
          </a:p>
          <a:p>
            <a:pPr>
              <a:lnSpc>
                <a:spcPct val="120000"/>
              </a:lnSpc>
              <a:spcBef>
                <a:spcPts val="600"/>
              </a:spcBef>
            </a:pPr>
            <a:r>
              <a:rPr lang="de-DE" sz="1800" dirty="0" smtClean="0">
                <a:latin typeface="Arial" panose="020B0604020202020204" pitchFamily="34" charset="0"/>
                <a:cs typeface="Arial" panose="020B0604020202020204" pitchFamily="34" charset="0"/>
              </a:rPr>
              <a:t>„Der Berufsbildungsausschuss ist in allen wichtigen Angelegenheiten der beruflichen Bildung zu unterrichten und zu hören. Er hat im Rahmen seiner Aufgabe auf eine stetige Entwicklung der Qualität der beruflichen Bildung hinzuwirken“ (§ 79 BBiG / § 44 HwO).</a:t>
            </a:r>
          </a:p>
          <a:p>
            <a:pPr>
              <a:lnSpc>
                <a:spcPct val="120000"/>
              </a:lnSpc>
              <a:spcBef>
                <a:spcPts val="600"/>
              </a:spcBef>
            </a:pPr>
            <a:r>
              <a:rPr lang="de-DE" sz="1800" dirty="0" smtClean="0">
                <a:latin typeface="Arial" panose="020B0604020202020204" pitchFamily="34" charset="0"/>
                <a:cs typeface="Arial" panose="020B0604020202020204" pitchFamily="34" charset="0"/>
              </a:rPr>
              <a:t>Der Begriff „Qualität“ ist im BBiG / in der HwO sonst nirgends definiert.</a:t>
            </a:r>
            <a:endParaRPr lang="de-DE"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3602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4294967295"/>
          </p:nvPr>
        </p:nvSpPr>
        <p:spPr>
          <a:xfrm>
            <a:off x="500063" y="6607175"/>
            <a:ext cx="5954712" cy="165100"/>
          </a:xfrm>
          <a:prstGeom prst="rect">
            <a:avLst/>
          </a:prstGeom>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4294967295"/>
          </p:nvPr>
        </p:nvSpPr>
        <p:spPr>
          <a:xfrm>
            <a:off x="6813550" y="6673850"/>
            <a:ext cx="1905000" cy="98425"/>
          </a:xfrm>
          <a:prstGeom prst="rect">
            <a:avLst/>
          </a:prstGeom>
        </p:spPr>
        <p:txBody>
          <a:bodyPr/>
          <a:lstStyle/>
          <a:p>
            <a:fld id="{B9CF059B-A569-4248-B2D8-920803D69646}" type="slidenum">
              <a:rPr lang="de-DE" altLang="de-DE"/>
              <a:pPr/>
              <a:t>25</a:t>
            </a:fld>
            <a:endParaRPr lang="de-DE" altLang="de-DE"/>
          </a:p>
        </p:txBody>
      </p:sp>
      <p:sp>
        <p:nvSpPr>
          <p:cNvPr id="113666" name="Rectangle 2"/>
          <p:cNvSpPr>
            <a:spLocks noGrp="1" noChangeArrowheads="1"/>
          </p:cNvSpPr>
          <p:nvPr>
            <p:ph type="title"/>
          </p:nvPr>
        </p:nvSpPr>
        <p:spPr bwMode="auto">
          <a:xfrm>
            <a:off x="404813" y="404664"/>
            <a:ext cx="8229600" cy="1143000"/>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100000"/>
              </a:lnSpc>
            </a:pPr>
            <a:r>
              <a:rPr lang="de-DE" altLang="de-DE" sz="2800" dirty="0" smtClean="0">
                <a:solidFill>
                  <a:schemeClr val="tx1"/>
                </a:solidFill>
                <a:latin typeface="Arial" panose="020B0604020202020204" pitchFamily="34" charset="0"/>
                <a:cs typeface="Arial" panose="020B0604020202020204" pitchFamily="34" charset="0"/>
              </a:rPr>
              <a:t>Ausbildungsabbruch als Indikator für </a:t>
            </a:r>
            <a:br>
              <a:rPr lang="de-DE" altLang="de-DE" sz="2800" dirty="0" smtClean="0">
                <a:solidFill>
                  <a:schemeClr val="tx1"/>
                </a:solidFill>
                <a:latin typeface="Arial" panose="020B0604020202020204" pitchFamily="34" charset="0"/>
                <a:cs typeface="Arial" panose="020B0604020202020204" pitchFamily="34" charset="0"/>
              </a:rPr>
            </a:br>
            <a:r>
              <a:rPr lang="de-DE" altLang="de-DE" sz="2800" dirty="0" smtClean="0">
                <a:solidFill>
                  <a:schemeClr val="tx1"/>
                </a:solidFill>
                <a:latin typeface="Arial" panose="020B0604020202020204" pitchFamily="34" charset="0"/>
                <a:cs typeface="Arial" panose="020B0604020202020204" pitchFamily="34" charset="0"/>
              </a:rPr>
              <a:t>fehlende Qualität</a:t>
            </a:r>
            <a:endParaRPr lang="de-DE" altLang="de-DE" sz="2800" dirty="0">
              <a:solidFill>
                <a:schemeClr val="tx1"/>
              </a:solidFill>
              <a:latin typeface="Arial" panose="020B0604020202020204" pitchFamily="34" charset="0"/>
              <a:cs typeface="Arial" panose="020B0604020202020204" pitchFamily="34" charset="0"/>
            </a:endParaRPr>
          </a:p>
        </p:txBody>
      </p:sp>
      <p:pic>
        <p:nvPicPr>
          <p:cNvPr id="2" name="Grafik 1"/>
          <p:cNvPicPr>
            <a:picLocks noChangeAspect="1"/>
          </p:cNvPicPr>
          <p:nvPr/>
        </p:nvPicPr>
        <p:blipFill rotWithShape="1">
          <a:blip r:embed="rId3">
            <a:lum bright="-20000" contrast="40000"/>
          </a:blip>
          <a:srcRect l="270" t="-1238" r="-270" b="18247"/>
          <a:stretch/>
        </p:blipFill>
        <p:spPr>
          <a:xfrm>
            <a:off x="971600" y="1268616"/>
            <a:ext cx="6463598" cy="5184233"/>
          </a:xfrm>
          <a:prstGeom prst="rect">
            <a:avLst/>
          </a:prstGeom>
        </p:spPr>
      </p:pic>
    </p:spTree>
    <p:extLst>
      <p:ext uri="{BB962C8B-B14F-4D97-AF65-F5344CB8AC3E}">
        <p14:creationId xmlns:p14="http://schemas.microsoft.com/office/powerpoint/2010/main" val="26239512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sz="2800" dirty="0" smtClean="0">
                <a:solidFill>
                  <a:schemeClr val="tx1"/>
                </a:solidFill>
                <a:latin typeface="Arial" panose="020B0604020202020204" pitchFamily="34" charset="0"/>
                <a:cs typeface="Arial" panose="020B0604020202020204" pitchFamily="34" charset="0"/>
              </a:rPr>
              <a:t>Was ist Qualität in der Berufsbildung?</a:t>
            </a:r>
            <a:endParaRPr lang="de-DE" sz="2800" dirty="0">
              <a:solidFill>
                <a:schemeClr val="tx1"/>
              </a:solidFill>
              <a:latin typeface="Arial" panose="020B0604020202020204" pitchFamily="34" charset="0"/>
              <a:cs typeface="Arial" panose="020B0604020202020204" pitchFamily="34" charset="0"/>
            </a:endParaRPr>
          </a:p>
        </p:txBody>
      </p:sp>
      <p:graphicFrame>
        <p:nvGraphicFramePr>
          <p:cNvPr id="2" name="Inhaltsplatzhalter 1"/>
          <p:cNvGraphicFramePr>
            <a:graphicFrameLocks noGrp="1"/>
          </p:cNvGraphicFramePr>
          <p:nvPr>
            <p:ph sz="quarter" idx="19"/>
            <p:extLst>
              <p:ext uri="{D42A27DB-BD31-4B8C-83A1-F6EECF244321}">
                <p14:modId xmlns:p14="http://schemas.microsoft.com/office/powerpoint/2010/main" val="1220014610"/>
              </p:ext>
            </p:extLst>
          </p:nvPr>
        </p:nvGraphicFramePr>
        <p:xfrm>
          <a:off x="468313" y="1844675"/>
          <a:ext cx="7775575" cy="4321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ußzeilenplatzhalter 5"/>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7" name="Foliennummernplatzhalter 6"/>
          <p:cNvSpPr>
            <a:spLocks noGrp="1"/>
          </p:cNvSpPr>
          <p:nvPr>
            <p:ph type="sldNum" sz="quarter" idx="21"/>
          </p:nvPr>
        </p:nvSpPr>
        <p:spPr/>
        <p:txBody>
          <a:bodyPr/>
          <a:lstStyle/>
          <a:p>
            <a:fld id="{AFD614E4-375A-4EDC-BFFF-A8EED9A9DFC6}" type="slidenum">
              <a:rPr lang="de-DE" smtClean="0"/>
              <a:pPr/>
              <a:t>26</a:t>
            </a:fld>
            <a:endParaRPr lang="de-DE"/>
          </a:p>
        </p:txBody>
      </p:sp>
    </p:spTree>
    <p:extLst>
      <p:ext uri="{BB962C8B-B14F-4D97-AF65-F5344CB8AC3E}">
        <p14:creationId xmlns:p14="http://schemas.microsoft.com/office/powerpoint/2010/main" val="262268129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sz="2800" dirty="0" smtClean="0">
                <a:solidFill>
                  <a:schemeClr val="tx1"/>
                </a:solidFill>
                <a:latin typeface="Arial" panose="020B0604020202020204" pitchFamily="34" charset="0"/>
                <a:cs typeface="Arial" panose="020B0604020202020204" pitchFamily="34" charset="0"/>
              </a:rPr>
              <a:t>Rolle von Betriebsrat und JAV</a:t>
            </a:r>
            <a:endParaRPr lang="de-DE" sz="2800" dirty="0">
              <a:solidFill>
                <a:schemeClr val="tx1"/>
              </a:solidFill>
              <a:latin typeface="Arial" panose="020B0604020202020204" pitchFamily="34" charset="0"/>
              <a:cs typeface="Arial" panose="020B0604020202020204" pitchFamily="34" charset="0"/>
            </a:endParaRPr>
          </a:p>
        </p:txBody>
      </p:sp>
      <p:sp>
        <p:nvSpPr>
          <p:cNvPr id="6" name="Fußzeilenplatzhalter 5"/>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7" name="Foliennummernplatzhalter 6"/>
          <p:cNvSpPr>
            <a:spLocks noGrp="1"/>
          </p:cNvSpPr>
          <p:nvPr>
            <p:ph type="sldNum" sz="quarter" idx="21"/>
          </p:nvPr>
        </p:nvSpPr>
        <p:spPr/>
        <p:txBody>
          <a:bodyPr/>
          <a:lstStyle/>
          <a:p>
            <a:fld id="{AFD614E4-375A-4EDC-BFFF-A8EED9A9DFC6}" type="slidenum">
              <a:rPr lang="de-DE" smtClean="0"/>
              <a:pPr/>
              <a:t>27</a:t>
            </a:fld>
            <a:endParaRPr lang="de-DE"/>
          </a:p>
        </p:txBody>
      </p:sp>
      <p:graphicFrame>
        <p:nvGraphicFramePr>
          <p:cNvPr id="4" name="Diagramm 3"/>
          <p:cNvGraphicFramePr/>
          <p:nvPr>
            <p:extLst>
              <p:ext uri="{D42A27DB-BD31-4B8C-83A1-F6EECF244321}">
                <p14:modId xmlns:p14="http://schemas.microsoft.com/office/powerpoint/2010/main" val="693042247"/>
              </p:ext>
            </p:extLst>
          </p:nvPr>
        </p:nvGraphicFramePr>
        <p:xfrm>
          <a:off x="468313" y="1397000"/>
          <a:ext cx="7775575" cy="49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2975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Über welche Berufsbildung reden wir?</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3</a:t>
            </a:fld>
            <a:endParaRPr lang="de-DE"/>
          </a:p>
        </p:txBody>
      </p:sp>
      <p:graphicFrame>
        <p:nvGraphicFramePr>
          <p:cNvPr id="6" name="Inhaltsplatzhalter 5"/>
          <p:cNvGraphicFramePr>
            <a:graphicFrameLocks noGrp="1"/>
          </p:cNvGraphicFramePr>
          <p:nvPr>
            <p:ph sz="quarter" idx="19"/>
            <p:extLst>
              <p:ext uri="{D42A27DB-BD31-4B8C-83A1-F6EECF244321}">
                <p14:modId xmlns:p14="http://schemas.microsoft.com/office/powerpoint/2010/main" val="2393732963"/>
              </p:ext>
            </p:extLst>
          </p:nvPr>
        </p:nvGraphicFramePr>
        <p:xfrm>
          <a:off x="468313" y="1844675"/>
          <a:ext cx="7775575" cy="4321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42845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Wer macht eigentlich Berufs(aus)</a:t>
            </a:r>
            <a:r>
              <a:rPr lang="de-DE" sz="2400" dirty="0" err="1" smtClean="0">
                <a:solidFill>
                  <a:schemeClr val="tx1"/>
                </a:solidFill>
                <a:latin typeface="Arial" panose="020B0604020202020204" pitchFamily="34" charset="0"/>
                <a:cs typeface="Arial" panose="020B0604020202020204" pitchFamily="34" charset="0"/>
              </a:rPr>
              <a:t>bildung</a:t>
            </a:r>
            <a:r>
              <a:rPr lang="de-DE" sz="2400" dirty="0" smtClean="0">
                <a:solidFill>
                  <a:schemeClr val="tx1"/>
                </a:solidFill>
                <a:latin typeface="Arial" panose="020B0604020202020204" pitchFamily="34" charset="0"/>
                <a:cs typeface="Arial" panose="020B0604020202020204" pitchFamily="34" charset="0"/>
              </a:rPr>
              <a: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4</a:t>
            </a:fld>
            <a:endParaRPr lang="de-DE"/>
          </a:p>
        </p:txBody>
      </p:sp>
      <p:pic>
        <p:nvPicPr>
          <p:cNvPr id="7" name="Grafik 6"/>
          <p:cNvPicPr>
            <a:picLocks noChangeAspect="1"/>
          </p:cNvPicPr>
          <p:nvPr/>
        </p:nvPicPr>
        <p:blipFill>
          <a:blip r:embed="rId3">
            <a:lum bright="-20000" contrast="40000"/>
          </a:blip>
          <a:stretch>
            <a:fillRect/>
          </a:stretch>
        </p:blipFill>
        <p:spPr>
          <a:xfrm>
            <a:off x="468313" y="1614860"/>
            <a:ext cx="7360158" cy="4861063"/>
          </a:xfrm>
          <a:prstGeom prst="rect">
            <a:avLst/>
          </a:prstGeom>
        </p:spPr>
      </p:pic>
      <p:cxnSp>
        <p:nvCxnSpPr>
          <p:cNvPr id="9" name="Gerade Verbindung mit Pfeil 8"/>
          <p:cNvCxnSpPr/>
          <p:nvPr/>
        </p:nvCxnSpPr>
        <p:spPr>
          <a:xfrm>
            <a:off x="2699792" y="3140968"/>
            <a:ext cx="2304256" cy="72008"/>
          </a:xfrm>
          <a:prstGeom prst="straightConnector1">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Gerade Verbindung mit Pfeil 10"/>
          <p:cNvCxnSpPr/>
          <p:nvPr/>
        </p:nvCxnSpPr>
        <p:spPr>
          <a:xfrm flipV="1">
            <a:off x="3585199" y="3356992"/>
            <a:ext cx="2282945" cy="144016"/>
          </a:xfrm>
          <a:prstGeom prst="straightConnector1">
            <a:avLst/>
          </a:prstGeom>
          <a:ln w="190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238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Wer macht eigentlich Berufs(aus)</a:t>
            </a:r>
            <a:r>
              <a:rPr lang="de-DE" sz="2400" dirty="0" err="1" smtClean="0">
                <a:solidFill>
                  <a:schemeClr val="tx1"/>
                </a:solidFill>
                <a:latin typeface="Arial" panose="020B0604020202020204" pitchFamily="34" charset="0"/>
                <a:cs typeface="Arial" panose="020B0604020202020204" pitchFamily="34" charset="0"/>
              </a:rPr>
              <a:t>bildung</a:t>
            </a:r>
            <a:r>
              <a:rPr lang="de-DE" sz="2400" dirty="0" smtClean="0">
                <a:solidFill>
                  <a:schemeClr val="tx1"/>
                </a:solidFill>
                <a:latin typeface="Arial" panose="020B0604020202020204" pitchFamily="34" charset="0"/>
                <a:cs typeface="Arial" panose="020B0604020202020204" pitchFamily="34" charset="0"/>
              </a:rPr>
              <a: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5</a:t>
            </a:fld>
            <a:endParaRPr lang="de-DE"/>
          </a:p>
        </p:txBody>
      </p:sp>
      <p:pic>
        <p:nvPicPr>
          <p:cNvPr id="3" name="Grafik 2"/>
          <p:cNvPicPr>
            <a:picLocks noChangeAspect="1"/>
          </p:cNvPicPr>
          <p:nvPr/>
        </p:nvPicPr>
        <p:blipFill>
          <a:blip r:embed="rId3">
            <a:lum bright="-20000" contrast="40000"/>
          </a:blip>
          <a:stretch>
            <a:fillRect/>
          </a:stretch>
        </p:blipFill>
        <p:spPr>
          <a:xfrm>
            <a:off x="506205" y="1626735"/>
            <a:ext cx="7920359" cy="4837313"/>
          </a:xfrm>
          <a:prstGeom prst="rect">
            <a:avLst/>
          </a:prstGeom>
        </p:spPr>
      </p:pic>
    </p:spTree>
    <p:extLst>
      <p:ext uri="{BB962C8B-B14F-4D97-AF65-F5344CB8AC3E}">
        <p14:creationId xmlns:p14="http://schemas.microsoft.com/office/powerpoint/2010/main" val="255692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Wer macht eigentlich Berufs(aus)</a:t>
            </a:r>
            <a:r>
              <a:rPr lang="de-DE" sz="2400" dirty="0" err="1" smtClean="0">
                <a:solidFill>
                  <a:schemeClr val="tx1"/>
                </a:solidFill>
                <a:latin typeface="Arial" panose="020B0604020202020204" pitchFamily="34" charset="0"/>
                <a:cs typeface="Arial" panose="020B0604020202020204" pitchFamily="34" charset="0"/>
              </a:rPr>
              <a:t>bildung</a:t>
            </a:r>
            <a:r>
              <a:rPr lang="de-DE" sz="2400" dirty="0" smtClean="0">
                <a:solidFill>
                  <a:schemeClr val="tx1"/>
                </a:solidFill>
                <a:latin typeface="Arial" panose="020B0604020202020204" pitchFamily="34" charset="0"/>
                <a:cs typeface="Arial" panose="020B0604020202020204" pitchFamily="34" charset="0"/>
              </a:rPr>
              <a: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6</a:t>
            </a:fld>
            <a:endParaRPr lang="de-DE"/>
          </a:p>
        </p:txBody>
      </p:sp>
      <p:pic>
        <p:nvPicPr>
          <p:cNvPr id="8" name="Grafik 7"/>
          <p:cNvPicPr>
            <a:picLocks noChangeAspect="1"/>
          </p:cNvPicPr>
          <p:nvPr/>
        </p:nvPicPr>
        <p:blipFill>
          <a:blip r:embed="rId3">
            <a:lum bright="-20000" contrast="40000"/>
          </a:blip>
          <a:stretch>
            <a:fillRect/>
          </a:stretch>
        </p:blipFill>
        <p:spPr>
          <a:xfrm>
            <a:off x="2051720" y="1596273"/>
            <a:ext cx="5256708" cy="4898237"/>
          </a:xfrm>
          <a:prstGeom prst="rect">
            <a:avLst/>
          </a:prstGeom>
        </p:spPr>
      </p:pic>
    </p:spTree>
    <p:extLst>
      <p:ext uri="{BB962C8B-B14F-4D97-AF65-F5344CB8AC3E}">
        <p14:creationId xmlns:p14="http://schemas.microsoft.com/office/powerpoint/2010/main" val="1972058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Wer macht eigentlich Berufs(aus)</a:t>
            </a:r>
            <a:r>
              <a:rPr lang="de-DE" sz="2400" dirty="0" err="1" smtClean="0">
                <a:solidFill>
                  <a:schemeClr val="tx1"/>
                </a:solidFill>
                <a:latin typeface="Arial" panose="020B0604020202020204" pitchFamily="34" charset="0"/>
                <a:cs typeface="Arial" panose="020B0604020202020204" pitchFamily="34" charset="0"/>
              </a:rPr>
              <a:t>bildung</a:t>
            </a:r>
            <a:r>
              <a:rPr lang="de-DE" sz="2400" dirty="0" smtClean="0">
                <a:solidFill>
                  <a:schemeClr val="tx1"/>
                </a:solidFill>
                <a:latin typeface="Arial" panose="020B0604020202020204" pitchFamily="34" charset="0"/>
                <a:cs typeface="Arial" panose="020B0604020202020204" pitchFamily="34" charset="0"/>
              </a:rPr>
              <a: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7</a:t>
            </a:fld>
            <a:endParaRPr lang="de-DE"/>
          </a:p>
        </p:txBody>
      </p:sp>
      <p:pic>
        <p:nvPicPr>
          <p:cNvPr id="3" name="Grafik 2"/>
          <p:cNvPicPr>
            <a:picLocks noChangeAspect="1"/>
          </p:cNvPicPr>
          <p:nvPr/>
        </p:nvPicPr>
        <p:blipFill>
          <a:blip r:embed="rId3">
            <a:lum bright="-20000" contrast="40000"/>
          </a:blip>
          <a:stretch>
            <a:fillRect/>
          </a:stretch>
        </p:blipFill>
        <p:spPr>
          <a:xfrm>
            <a:off x="1177061" y="1565742"/>
            <a:ext cx="6264820" cy="4940993"/>
          </a:xfrm>
          <a:prstGeom prst="rect">
            <a:avLst/>
          </a:prstGeom>
        </p:spPr>
      </p:pic>
    </p:spTree>
    <p:extLst>
      <p:ext uri="{BB962C8B-B14F-4D97-AF65-F5344CB8AC3E}">
        <p14:creationId xmlns:p14="http://schemas.microsoft.com/office/powerpoint/2010/main" val="381943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Wer macht eigentlich Berufs(aus)</a:t>
            </a:r>
            <a:r>
              <a:rPr lang="de-DE" sz="2400" dirty="0" err="1" smtClean="0">
                <a:solidFill>
                  <a:schemeClr val="tx1"/>
                </a:solidFill>
                <a:latin typeface="Arial" panose="020B0604020202020204" pitchFamily="34" charset="0"/>
                <a:cs typeface="Arial" panose="020B0604020202020204" pitchFamily="34" charset="0"/>
              </a:rPr>
              <a:t>bildung</a:t>
            </a:r>
            <a:r>
              <a:rPr lang="de-DE" sz="2400" dirty="0" smtClean="0">
                <a:solidFill>
                  <a:schemeClr val="tx1"/>
                </a:solidFill>
                <a:latin typeface="Arial" panose="020B0604020202020204" pitchFamily="34" charset="0"/>
                <a:cs typeface="Arial" panose="020B0604020202020204" pitchFamily="34" charset="0"/>
              </a:rPr>
              <a:t>?</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8</a:t>
            </a:fld>
            <a:endParaRPr lang="de-DE"/>
          </a:p>
        </p:txBody>
      </p:sp>
      <p:pic>
        <p:nvPicPr>
          <p:cNvPr id="6" name="Grafik 5"/>
          <p:cNvPicPr>
            <a:picLocks noChangeAspect="1"/>
          </p:cNvPicPr>
          <p:nvPr/>
        </p:nvPicPr>
        <p:blipFill>
          <a:blip r:embed="rId3">
            <a:lum bright="-20000" contrast="40000"/>
          </a:blip>
          <a:stretch>
            <a:fillRect/>
          </a:stretch>
        </p:blipFill>
        <p:spPr>
          <a:xfrm>
            <a:off x="457880" y="1734351"/>
            <a:ext cx="7968684" cy="4577276"/>
          </a:xfrm>
          <a:prstGeom prst="rect">
            <a:avLst/>
          </a:prstGeom>
        </p:spPr>
      </p:pic>
    </p:spTree>
    <p:extLst>
      <p:ext uri="{BB962C8B-B14F-4D97-AF65-F5344CB8AC3E}">
        <p14:creationId xmlns:p14="http://schemas.microsoft.com/office/powerpoint/2010/main" val="3264281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881" y="476672"/>
            <a:ext cx="6254636" cy="1016760"/>
          </a:xfrm>
        </p:spPr>
        <p:txBody>
          <a:bodyPr/>
          <a:lstStyle/>
          <a:p>
            <a:pPr>
              <a:lnSpc>
                <a:spcPct val="100000"/>
              </a:lnSpc>
            </a:pPr>
            <a:r>
              <a:rPr lang="de-DE" sz="2400" dirty="0" smtClean="0">
                <a:solidFill>
                  <a:schemeClr val="tx1"/>
                </a:solidFill>
                <a:latin typeface="Arial" panose="020B0604020202020204" pitchFamily="34" charset="0"/>
                <a:cs typeface="Arial" panose="020B0604020202020204" pitchFamily="34" charset="0"/>
              </a:rPr>
              <a:t>Welches Ziel hat Berufsbildung?</a:t>
            </a:r>
            <a:endParaRPr lang="de-DE" sz="2400" dirty="0">
              <a:solidFill>
                <a:schemeClr val="tx1"/>
              </a:solidFill>
              <a:latin typeface="Arial" panose="020B0604020202020204" pitchFamily="34" charset="0"/>
              <a:cs typeface="Arial" panose="020B0604020202020204" pitchFamily="34" charset="0"/>
            </a:endParaRPr>
          </a:p>
        </p:txBody>
      </p:sp>
      <p:sp>
        <p:nvSpPr>
          <p:cNvPr id="4" name="Fußzeilenplatzhalter 3"/>
          <p:cNvSpPr>
            <a:spLocks noGrp="1"/>
          </p:cNvSpPr>
          <p:nvPr>
            <p:ph type="ftr" sz="quarter" idx="20"/>
          </p:nvPr>
        </p:nvSpPr>
        <p:spPr/>
        <p:txBody>
          <a:bodyPr/>
          <a:lstStyle/>
          <a:p>
            <a:pPr lvl="0"/>
            <a:r>
              <a:rPr lang="de-DE" dirty="0">
                <a:solidFill>
                  <a:prstClr val="black"/>
                </a:solidFill>
                <a:latin typeface="Arial" panose="020B0604020202020204" pitchFamily="34" charset="0"/>
                <a:cs typeface="Arial" panose="020B0604020202020204" pitchFamily="34" charset="0"/>
              </a:rPr>
              <a:t>Grundlagen der Berufsbildung, DGB-Bundesvorstand, Abteilung Bildungspolitik &amp; Bildungsarbeit, 21.4.2018</a:t>
            </a:r>
          </a:p>
        </p:txBody>
      </p:sp>
      <p:sp>
        <p:nvSpPr>
          <p:cNvPr id="5" name="Foliennummernplatzhalter 4"/>
          <p:cNvSpPr>
            <a:spLocks noGrp="1"/>
          </p:cNvSpPr>
          <p:nvPr>
            <p:ph type="sldNum" sz="quarter" idx="21"/>
          </p:nvPr>
        </p:nvSpPr>
        <p:spPr/>
        <p:txBody>
          <a:bodyPr/>
          <a:lstStyle/>
          <a:p>
            <a:fld id="{AFD614E4-375A-4EDC-BFFF-A8EED9A9DFC6}" type="slidenum">
              <a:rPr lang="de-DE" smtClean="0"/>
              <a:pPr/>
              <a:t>9</a:t>
            </a:fld>
            <a:endParaRPr lang="de-DE"/>
          </a:p>
        </p:txBody>
      </p:sp>
      <p:sp>
        <p:nvSpPr>
          <p:cNvPr id="3" name="Rechteck 2"/>
          <p:cNvSpPr/>
          <p:nvPr/>
        </p:nvSpPr>
        <p:spPr>
          <a:xfrm>
            <a:off x="395536" y="1839285"/>
            <a:ext cx="3889127" cy="3539430"/>
          </a:xfrm>
          <a:prstGeom prst="rect">
            <a:avLst/>
          </a:prstGeom>
        </p:spPr>
        <p:txBody>
          <a:bodyPr wrap="square">
            <a:spAutoFit/>
          </a:bodyPr>
          <a:lstStyle/>
          <a:p>
            <a:r>
              <a:rPr lang="de-DE" sz="1600" b="1" dirty="0" smtClean="0">
                <a:latin typeface="DejaVuSansCondensed"/>
              </a:rPr>
              <a:t>§ 1 Abs. 3 BBiG:</a:t>
            </a:r>
          </a:p>
          <a:p>
            <a:r>
              <a:rPr lang="de-DE" sz="1600" dirty="0" smtClean="0">
                <a:latin typeface="DejaVuSansCondensed"/>
              </a:rPr>
              <a:t>Die </a:t>
            </a:r>
            <a:r>
              <a:rPr lang="de-DE" sz="1600" dirty="0">
                <a:latin typeface="DejaVuSansCondensed"/>
              </a:rPr>
              <a:t>Berufsausbildung hat die </a:t>
            </a:r>
            <a:endParaRPr lang="de-DE" sz="1600" dirty="0" smtClean="0">
              <a:latin typeface="DejaVuSansCondensed"/>
            </a:endParaRPr>
          </a:p>
          <a:p>
            <a:pPr marL="285750" indent="-285750">
              <a:buFont typeface="Arial" panose="020B0604020202020204" pitchFamily="34" charset="0"/>
              <a:buChar char="•"/>
            </a:pPr>
            <a:r>
              <a:rPr lang="de-DE" sz="1600" dirty="0" smtClean="0">
                <a:latin typeface="DejaVuSansCondensed"/>
              </a:rPr>
              <a:t>für </a:t>
            </a:r>
            <a:r>
              <a:rPr lang="de-DE" sz="1600" dirty="0">
                <a:latin typeface="DejaVuSansCondensed"/>
              </a:rPr>
              <a:t>die Ausübung einer qualifizierten beruflichen </a:t>
            </a:r>
            <a:r>
              <a:rPr lang="de-DE" sz="1600" dirty="0" smtClean="0">
                <a:latin typeface="DejaVuSansCondensed"/>
              </a:rPr>
              <a:t>Tätigkeit</a:t>
            </a:r>
          </a:p>
          <a:p>
            <a:pPr marL="285750" indent="-285750">
              <a:buFont typeface="Arial" panose="020B0604020202020204" pitchFamily="34" charset="0"/>
              <a:buChar char="•"/>
            </a:pPr>
            <a:r>
              <a:rPr lang="de-DE" sz="1600" dirty="0" smtClean="0">
                <a:latin typeface="DejaVuSansCondensed"/>
              </a:rPr>
              <a:t>in </a:t>
            </a:r>
            <a:r>
              <a:rPr lang="de-DE" sz="1600" dirty="0">
                <a:latin typeface="DejaVuSansCondensed"/>
              </a:rPr>
              <a:t>einer </a:t>
            </a:r>
            <a:r>
              <a:rPr lang="de-DE" sz="1600" dirty="0" smtClean="0">
                <a:latin typeface="DejaVuSansCondensed"/>
              </a:rPr>
              <a:t>sich wandelnden </a:t>
            </a:r>
            <a:r>
              <a:rPr lang="de-DE" sz="1600" dirty="0">
                <a:latin typeface="DejaVuSansCondensed"/>
              </a:rPr>
              <a:t>Arbeitswelt </a:t>
            </a:r>
            <a:endParaRPr lang="de-DE" sz="1600" dirty="0" smtClean="0">
              <a:latin typeface="DejaVuSansCondensed"/>
            </a:endParaRPr>
          </a:p>
          <a:p>
            <a:pPr marL="285750" indent="-285750">
              <a:buFont typeface="Arial" panose="020B0604020202020204" pitchFamily="34" charset="0"/>
              <a:buChar char="•"/>
            </a:pPr>
            <a:r>
              <a:rPr lang="de-DE" sz="1600" dirty="0" smtClean="0">
                <a:latin typeface="DejaVuSansCondensed"/>
              </a:rPr>
              <a:t>notwendigen </a:t>
            </a:r>
            <a:r>
              <a:rPr lang="de-DE" sz="1600" b="1" dirty="0">
                <a:latin typeface="DejaVuSansCondensed"/>
              </a:rPr>
              <a:t>beruflichen Fertigkeiten, Kenntnisse und Fähigkeiten </a:t>
            </a:r>
            <a:endParaRPr lang="de-DE" sz="1600" b="1" dirty="0" smtClean="0">
              <a:latin typeface="DejaVuSansCondensed"/>
            </a:endParaRPr>
          </a:p>
          <a:p>
            <a:pPr marL="285750" indent="-285750">
              <a:buFont typeface="Arial" panose="020B0604020202020204" pitchFamily="34" charset="0"/>
              <a:buChar char="•"/>
            </a:pPr>
            <a:r>
              <a:rPr lang="de-DE" sz="1600" b="1" dirty="0" smtClean="0">
                <a:latin typeface="DejaVuSansCondensed"/>
              </a:rPr>
              <a:t>(berufliche Handlungsfähigkeit</a:t>
            </a:r>
            <a:r>
              <a:rPr lang="de-DE" sz="1600" b="1" dirty="0">
                <a:latin typeface="DejaVuSansCondensed"/>
              </a:rPr>
              <a:t>) </a:t>
            </a:r>
            <a:endParaRPr lang="de-DE" sz="1600" b="1" dirty="0" smtClean="0">
              <a:latin typeface="DejaVuSansCondensed"/>
            </a:endParaRPr>
          </a:p>
          <a:p>
            <a:pPr marL="285750" indent="-285750">
              <a:buFont typeface="Arial" panose="020B0604020202020204" pitchFamily="34" charset="0"/>
              <a:buChar char="•"/>
            </a:pPr>
            <a:r>
              <a:rPr lang="de-DE" sz="1600" dirty="0" smtClean="0">
                <a:latin typeface="DejaVuSansCondensed"/>
              </a:rPr>
              <a:t>in </a:t>
            </a:r>
            <a:r>
              <a:rPr lang="de-DE" sz="1600" dirty="0">
                <a:latin typeface="DejaVuSansCondensed"/>
              </a:rPr>
              <a:t>einem </a:t>
            </a:r>
            <a:r>
              <a:rPr lang="de-DE" sz="1600" b="1" dirty="0">
                <a:latin typeface="DejaVuSansCondensed"/>
              </a:rPr>
              <a:t>geordneten Ausbildungsgang </a:t>
            </a:r>
            <a:r>
              <a:rPr lang="de-DE" sz="1600" dirty="0">
                <a:latin typeface="DejaVuSansCondensed"/>
              </a:rPr>
              <a:t>zu vermitteln. </a:t>
            </a:r>
            <a:endParaRPr lang="de-DE" sz="1600" dirty="0" smtClean="0">
              <a:latin typeface="DejaVuSansCondensed"/>
            </a:endParaRPr>
          </a:p>
          <a:p>
            <a:pPr marL="285750" indent="-285750">
              <a:buFont typeface="Arial" panose="020B0604020202020204" pitchFamily="34" charset="0"/>
              <a:buChar char="•"/>
            </a:pPr>
            <a:r>
              <a:rPr lang="de-DE" sz="1600" dirty="0" smtClean="0">
                <a:latin typeface="DejaVuSansCondensed"/>
              </a:rPr>
              <a:t>Sie </a:t>
            </a:r>
            <a:r>
              <a:rPr lang="de-DE" sz="1600" dirty="0">
                <a:latin typeface="DejaVuSansCondensed"/>
              </a:rPr>
              <a:t>hat ferner den </a:t>
            </a:r>
            <a:r>
              <a:rPr lang="de-DE" sz="1600" b="1" dirty="0">
                <a:latin typeface="DejaVuSansCondensed"/>
              </a:rPr>
              <a:t>Erwerb </a:t>
            </a:r>
            <a:r>
              <a:rPr lang="de-DE" sz="1600" b="1" dirty="0" smtClean="0">
                <a:latin typeface="DejaVuSansCondensed"/>
              </a:rPr>
              <a:t>der erforderlichen </a:t>
            </a:r>
            <a:r>
              <a:rPr lang="de-DE" sz="1600" b="1" dirty="0">
                <a:latin typeface="DejaVuSansCondensed"/>
              </a:rPr>
              <a:t>Berufserfahrungen </a:t>
            </a:r>
            <a:r>
              <a:rPr lang="de-DE" sz="1600" dirty="0">
                <a:latin typeface="DejaVuSansCondensed"/>
              </a:rPr>
              <a:t>zu ermöglichen</a:t>
            </a:r>
            <a:r>
              <a:rPr lang="de-DE" sz="1600" dirty="0" smtClean="0">
                <a:latin typeface="DejaVuSansCondensed"/>
              </a:rPr>
              <a:t>.</a:t>
            </a:r>
            <a:endParaRPr lang="de-DE" sz="1600" dirty="0">
              <a:latin typeface="DejaVuSansCondensed"/>
            </a:endParaRPr>
          </a:p>
        </p:txBody>
      </p:sp>
      <p:pic>
        <p:nvPicPr>
          <p:cNvPr id="6" name="Grafik 5"/>
          <p:cNvPicPr>
            <a:picLocks noChangeAspect="1"/>
          </p:cNvPicPr>
          <p:nvPr/>
        </p:nvPicPr>
        <p:blipFill>
          <a:blip r:embed="rId3">
            <a:lum bright="-20000" contrast="40000"/>
          </a:blip>
          <a:stretch>
            <a:fillRect/>
          </a:stretch>
        </p:blipFill>
        <p:spPr>
          <a:xfrm>
            <a:off x="4293860" y="1844675"/>
            <a:ext cx="4573574" cy="3776489"/>
          </a:xfrm>
          <a:prstGeom prst="rect">
            <a:avLst/>
          </a:prstGeom>
        </p:spPr>
      </p:pic>
    </p:spTree>
    <p:extLst>
      <p:ext uri="{BB962C8B-B14F-4D97-AF65-F5344CB8AC3E}">
        <p14:creationId xmlns:p14="http://schemas.microsoft.com/office/powerpoint/2010/main" val="1628992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GB">
  <a:themeElements>
    <a:clrScheme name="DGB_Color">
      <a:dk1>
        <a:sysClr val="windowText" lastClr="000000"/>
      </a:dk1>
      <a:lt1>
        <a:sysClr val="window" lastClr="FFFFFF"/>
      </a:lt1>
      <a:dk2>
        <a:srgbClr val="808080"/>
      </a:dk2>
      <a:lt2>
        <a:srgbClr val="FFFFFF"/>
      </a:lt2>
      <a:accent1>
        <a:srgbClr val="FF0000"/>
      </a:accent1>
      <a:accent2>
        <a:srgbClr val="6E6E6E"/>
      </a:accent2>
      <a:accent3>
        <a:srgbClr val="8C8C8C"/>
      </a:accent3>
      <a:accent4>
        <a:srgbClr val="AAAAAA"/>
      </a:accent4>
      <a:accent5>
        <a:srgbClr val="C8C8C8"/>
      </a:accent5>
      <a:accent6>
        <a:srgbClr val="E1E1E1"/>
      </a:accent6>
      <a:hlink>
        <a:srgbClr val="0070C0"/>
      </a:hlink>
      <a:folHlink>
        <a:srgbClr val="37A9FF"/>
      </a:folHlink>
    </a:clrScheme>
    <a:fontScheme name="DGB_Font">
      <a:majorFont>
        <a:latin typeface="DGB"/>
        <a:ea typeface=""/>
        <a:cs typeface=""/>
      </a:majorFont>
      <a:minorFont>
        <a:latin typeface="DGB"/>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accent1"/>
          </a:solidFill>
        </a:ln>
      </a:spPr>
      <a:bodyPr rtlCol="0" anchor="ctr"/>
      <a:lstStyle>
        <a:defPPr algn="ctr">
          <a:defRPr sz="2400"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rIns="0" rtlCol="0">
        <a:spAutoFit/>
      </a:bodyPr>
      <a:lstStyle>
        <a:defPPr>
          <a:defRPr sz="2400" smtClean="0"/>
        </a:defPPr>
      </a:lstStyle>
    </a:txDef>
  </a:objectDefaults>
  <a:extraClrSchemeLst/>
</a:theme>
</file>

<file path=ppt/theme/theme2.xml><?xml version="1.0" encoding="utf-8"?>
<a:theme xmlns:a="http://schemas.openxmlformats.org/drawingml/2006/main" name="Larissa">
  <a:themeElements>
    <a:clrScheme name="DGB_Color">
      <a:dk1>
        <a:sysClr val="windowText" lastClr="000000"/>
      </a:dk1>
      <a:lt1>
        <a:sysClr val="window" lastClr="FFFFFF"/>
      </a:lt1>
      <a:dk2>
        <a:srgbClr val="808080"/>
      </a:dk2>
      <a:lt2>
        <a:srgbClr val="FFFFFF"/>
      </a:lt2>
      <a:accent1>
        <a:srgbClr val="FF0000"/>
      </a:accent1>
      <a:accent2>
        <a:srgbClr val="6E6E6E"/>
      </a:accent2>
      <a:accent3>
        <a:srgbClr val="8C8C8C"/>
      </a:accent3>
      <a:accent4>
        <a:srgbClr val="AAAAAA"/>
      </a:accent4>
      <a:accent5>
        <a:srgbClr val="C8C8C8"/>
      </a:accent5>
      <a:accent6>
        <a:srgbClr val="E1E1E1"/>
      </a:accent6>
      <a:hlink>
        <a:srgbClr val="0070C0"/>
      </a:hlink>
      <a:folHlink>
        <a:srgbClr val="37A9FF"/>
      </a:folHlink>
    </a:clrScheme>
    <a:fontScheme name="DGB_Font">
      <a:majorFont>
        <a:latin typeface="DGB"/>
        <a:ea typeface=""/>
        <a:cs typeface=""/>
      </a:majorFont>
      <a:minorFont>
        <a:latin typeface="DGB"/>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DGB_Color">
      <a:dk1>
        <a:sysClr val="windowText" lastClr="000000"/>
      </a:dk1>
      <a:lt1>
        <a:sysClr val="window" lastClr="FFFFFF"/>
      </a:lt1>
      <a:dk2>
        <a:srgbClr val="808080"/>
      </a:dk2>
      <a:lt2>
        <a:srgbClr val="FFFFFF"/>
      </a:lt2>
      <a:accent1>
        <a:srgbClr val="FF0000"/>
      </a:accent1>
      <a:accent2>
        <a:srgbClr val="6E6E6E"/>
      </a:accent2>
      <a:accent3>
        <a:srgbClr val="8C8C8C"/>
      </a:accent3>
      <a:accent4>
        <a:srgbClr val="AAAAAA"/>
      </a:accent4>
      <a:accent5>
        <a:srgbClr val="C8C8C8"/>
      </a:accent5>
      <a:accent6>
        <a:srgbClr val="E1E1E1"/>
      </a:accent6>
      <a:hlink>
        <a:srgbClr val="0070C0"/>
      </a:hlink>
      <a:folHlink>
        <a:srgbClr val="37A9FF"/>
      </a:folHlink>
    </a:clrScheme>
    <a:fontScheme name="DGB_Font">
      <a:majorFont>
        <a:latin typeface="DGB"/>
        <a:ea typeface=""/>
        <a:cs typeface=""/>
      </a:majorFont>
      <a:minorFont>
        <a:latin typeface="DGB"/>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DGB</Template>
  <TotalTime>0</TotalTime>
  <Words>2415</Words>
  <Application>Microsoft Office PowerPoint</Application>
  <PresentationFormat>Bildschirmpräsentation (4:3)</PresentationFormat>
  <Paragraphs>512</Paragraphs>
  <Slides>27</Slides>
  <Notes>25</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27</vt:i4>
      </vt:variant>
    </vt:vector>
  </HeadingPairs>
  <TitlesOfParts>
    <vt:vector size="35" baseType="lpstr">
      <vt:lpstr>Meiryo</vt:lpstr>
      <vt:lpstr>Arial</vt:lpstr>
      <vt:lpstr>DejaVuSansCondensed</vt:lpstr>
      <vt:lpstr>DGB</vt:lpstr>
      <vt:lpstr>Times New Roman</vt:lpstr>
      <vt:lpstr>Wingdings</vt:lpstr>
      <vt:lpstr>Wingdings 3</vt:lpstr>
      <vt:lpstr>DGB</vt:lpstr>
      <vt:lpstr>Grundlagen des Berufsbildungssystems </vt:lpstr>
      <vt:lpstr>Was ist eigentlich Beruf? </vt:lpstr>
      <vt:lpstr>Über welche Berufsbildung reden wir?</vt:lpstr>
      <vt:lpstr>Wer macht eigentlich Berufs(aus)bildung?</vt:lpstr>
      <vt:lpstr>Wer macht eigentlich Berufs(aus)bildung?</vt:lpstr>
      <vt:lpstr>Wer macht eigentlich Berufs(aus)bildung?</vt:lpstr>
      <vt:lpstr>Wer macht eigentlich Berufs(aus)bildung?</vt:lpstr>
      <vt:lpstr>Wer macht eigentlich Berufs(aus)bildung?</vt:lpstr>
      <vt:lpstr>Welches Ziel hat Berufsbildung?</vt:lpstr>
      <vt:lpstr>Ein Blick von oben: Das duale System der Berufsbildung</vt:lpstr>
      <vt:lpstr>Die Ausbildungsordnung: was steht da drin?</vt:lpstr>
      <vt:lpstr>Die Ausbildungsordnung: wer macht sie?</vt:lpstr>
      <vt:lpstr>Der Ausbildungsvertrag – ein „Sonderarbeitsrecht“ für Auszubildende</vt:lpstr>
      <vt:lpstr>Eignung von Ausbildungsstätte und Ausbildungspersonal</vt:lpstr>
      <vt:lpstr>Die Prüfung</vt:lpstr>
      <vt:lpstr>Der Prüfungsausschuss</vt:lpstr>
      <vt:lpstr>PowerPoint-Präsentation</vt:lpstr>
      <vt:lpstr>Zuständige Stellen: Ein Kessel Buntes</vt:lpstr>
      <vt:lpstr>Zuständige Stellen versus  Selbstverwaltungsorgan der Wirtschaft</vt:lpstr>
      <vt:lpstr>Zuständige Stellen versus  Selbstverwaltungsorgan der Wirtschaft</vt:lpstr>
      <vt:lpstr>Aufgaben der zuständigen Stelle</vt:lpstr>
      <vt:lpstr>Der  Berufsbildungsausschuss</vt:lpstr>
      <vt:lpstr>PowerPoint-Präsentation</vt:lpstr>
      <vt:lpstr> Qualität der beruflichen Bildung</vt:lpstr>
      <vt:lpstr>Ausbildungsabbruch als Indikator für  fehlende Qualität</vt:lpstr>
      <vt:lpstr>Was ist Qualität in der Berufsbildung?</vt:lpstr>
      <vt:lpstr>Rolle von Betriebsrat und JAV</vt:lpstr>
    </vt:vector>
  </TitlesOfParts>
  <Company>Deutscher Gewerkschaftsbund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Qualität in der Aus- und Fortbildung Außerbetriebliche Gestaltungspotenziale der Gewerkschaften</dc:title>
  <dc:creator>Patuzzi, Mario (DGB-BVV)</dc:creator>
  <cp:lastModifiedBy>Krueger, Jan</cp:lastModifiedBy>
  <cp:revision>99</cp:revision>
  <cp:lastPrinted>2018-02-05T15:43:59Z</cp:lastPrinted>
  <dcterms:created xsi:type="dcterms:W3CDTF">2016-06-01T11:55:54Z</dcterms:created>
  <dcterms:modified xsi:type="dcterms:W3CDTF">2018-04-21T10:38:04Z</dcterms:modified>
</cp:coreProperties>
</file>